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5" r:id="rId3"/>
    <p:sldMasterId id="2147483667" r:id="rId4"/>
  </p:sldMasterIdLst>
  <p:notesMasterIdLst>
    <p:notesMasterId r:id="rId9"/>
  </p:notesMasterIdLst>
  <p:sldIdLst>
    <p:sldId id="364" r:id="rId5"/>
    <p:sldId id="365" r:id="rId6"/>
    <p:sldId id="366" r:id="rId7"/>
    <p:sldId id="367" r:id="rId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朱梦思" userId="dd97a831-a8ed-4cc2-b36c-c36b78126d1e" providerId="ADAL" clId="{B68745DE-9EF7-4077-B58A-DE94CC4CADEE}"/>
    <pc:docChg chg="undo custSel addSld delSld modSld sldOrd">
      <pc:chgData name="朱梦思" userId="dd97a831-a8ed-4cc2-b36c-c36b78126d1e" providerId="ADAL" clId="{B68745DE-9EF7-4077-B58A-DE94CC4CADEE}" dt="2022-06-30T03:28:22.628" v="4015"/>
      <pc:docMkLst>
        <pc:docMk/>
      </pc:docMkLst>
      <pc:sldChg chg="modSp add del mod">
        <pc:chgData name="朱梦思" userId="dd97a831-a8ed-4cc2-b36c-c36b78126d1e" providerId="ADAL" clId="{B68745DE-9EF7-4077-B58A-DE94CC4CADEE}" dt="2022-06-30T03:28:22.628" v="4015"/>
        <pc:sldMkLst>
          <pc:docMk/>
          <pc:sldMk cId="3247591081" sldId="324"/>
        </pc:sldMkLst>
        <pc:spChg chg="mod">
          <ac:chgData name="朱梦思" userId="dd97a831-a8ed-4cc2-b36c-c36b78126d1e" providerId="ADAL" clId="{B68745DE-9EF7-4077-B58A-DE94CC4CADEE}" dt="2022-06-30T02:46:17.512" v="6" actId="20577"/>
          <ac:spMkLst>
            <pc:docMk/>
            <pc:sldMk cId="3247591081" sldId="324"/>
            <ac:spMk id="5" creationId="{B4D62D13-5E81-4FD8-8F31-F7E7DCC14170}"/>
          </ac:spMkLst>
        </pc:spChg>
        <pc:spChg chg="mod">
          <ac:chgData name="朱梦思" userId="dd97a831-a8ed-4cc2-b36c-c36b78126d1e" providerId="ADAL" clId="{B68745DE-9EF7-4077-B58A-DE94CC4CADEE}" dt="2022-06-30T03:28:22.628" v="4015"/>
          <ac:spMkLst>
            <pc:docMk/>
            <pc:sldMk cId="3247591081" sldId="324"/>
            <ac:spMk id="6" creationId="{4B23B92B-B862-4B04-B23F-6B210F22C62F}"/>
          </ac:spMkLst>
        </pc:spChg>
        <pc:spChg chg="mod">
          <ac:chgData name="朱梦思" userId="dd97a831-a8ed-4cc2-b36c-c36b78126d1e" providerId="ADAL" clId="{B68745DE-9EF7-4077-B58A-DE94CC4CADEE}" dt="2022-06-30T02:47:00.071" v="160"/>
          <ac:spMkLst>
            <pc:docMk/>
            <pc:sldMk cId="3247591081" sldId="324"/>
            <ac:spMk id="7" creationId="{A7859C73-2A6E-46AE-8565-32E07CD01C11}"/>
          </ac:spMkLst>
        </pc:spChg>
      </pc:sldChg>
      <pc:sldChg chg="addSp modSp add del mod">
        <pc:chgData name="朱梦思" userId="dd97a831-a8ed-4cc2-b36c-c36b78126d1e" providerId="ADAL" clId="{B68745DE-9EF7-4077-B58A-DE94CC4CADEE}" dt="2022-06-30T03:19:49.659" v="3246" actId="20577"/>
        <pc:sldMkLst>
          <pc:docMk/>
          <pc:sldMk cId="1515362588" sldId="325"/>
        </pc:sldMkLst>
        <pc:spChg chg="mod">
          <ac:chgData name="朱梦思" userId="dd97a831-a8ed-4cc2-b36c-c36b78126d1e" providerId="ADAL" clId="{B68745DE-9EF7-4077-B58A-DE94CC4CADEE}" dt="2022-06-30T02:49:36.096" v="446"/>
          <ac:spMkLst>
            <pc:docMk/>
            <pc:sldMk cId="1515362588" sldId="325"/>
            <ac:spMk id="17" creationId="{050D3E24-0BD7-818A-14E6-4A04AB8592AF}"/>
          </ac:spMkLst>
        </pc:spChg>
        <pc:spChg chg="mod">
          <ac:chgData name="朱梦思" userId="dd97a831-a8ed-4cc2-b36c-c36b78126d1e" providerId="ADAL" clId="{B68745DE-9EF7-4077-B58A-DE94CC4CADEE}" dt="2022-06-30T02:49:08.859" v="362"/>
          <ac:spMkLst>
            <pc:docMk/>
            <pc:sldMk cId="1515362588" sldId="325"/>
            <ac:spMk id="19" creationId="{32CE5D91-4423-0BB4-0BC5-02319E240FD7}"/>
          </ac:spMkLst>
        </pc:spChg>
        <pc:spChg chg="mod">
          <ac:chgData name="朱梦思" userId="dd97a831-a8ed-4cc2-b36c-c36b78126d1e" providerId="ADAL" clId="{B68745DE-9EF7-4077-B58A-DE94CC4CADEE}" dt="2022-06-30T02:49:08.859" v="362"/>
          <ac:spMkLst>
            <pc:docMk/>
            <pc:sldMk cId="1515362588" sldId="325"/>
            <ac:spMk id="20" creationId="{4A31F82E-8FE8-7559-6636-F565BB2EA098}"/>
          </ac:spMkLst>
        </pc:spChg>
        <pc:spChg chg="add mod">
          <ac:chgData name="朱梦思" userId="dd97a831-a8ed-4cc2-b36c-c36b78126d1e" providerId="ADAL" clId="{B68745DE-9EF7-4077-B58A-DE94CC4CADEE}" dt="2022-06-30T02:50:10.594" v="567" actId="1037"/>
          <ac:spMkLst>
            <pc:docMk/>
            <pc:sldMk cId="1515362588" sldId="325"/>
            <ac:spMk id="21" creationId="{81C5E891-B903-F324-20A2-82A782863CD4}"/>
          </ac:spMkLst>
        </pc:spChg>
        <pc:spChg chg="mod">
          <ac:chgData name="朱梦思" userId="dd97a831-a8ed-4cc2-b36c-c36b78126d1e" providerId="ADAL" clId="{B68745DE-9EF7-4077-B58A-DE94CC4CADEE}" dt="2022-06-30T02:49:38.253" v="448"/>
          <ac:spMkLst>
            <pc:docMk/>
            <pc:sldMk cId="1515362588" sldId="325"/>
            <ac:spMk id="24" creationId="{F80A73B5-FE63-045C-9C87-6B7733A090E0}"/>
          </ac:spMkLst>
        </pc:spChg>
        <pc:spChg chg="mod">
          <ac:chgData name="朱梦思" userId="dd97a831-a8ed-4cc2-b36c-c36b78126d1e" providerId="ADAL" clId="{B68745DE-9EF7-4077-B58A-DE94CC4CADEE}" dt="2022-06-30T02:49:08.859" v="362"/>
          <ac:spMkLst>
            <pc:docMk/>
            <pc:sldMk cId="1515362588" sldId="325"/>
            <ac:spMk id="25" creationId="{762EAAD5-7770-D46D-C558-7B688BE1308E}"/>
          </ac:spMkLst>
        </pc:spChg>
        <pc:spChg chg="mod">
          <ac:chgData name="朱梦思" userId="dd97a831-a8ed-4cc2-b36c-c36b78126d1e" providerId="ADAL" clId="{B68745DE-9EF7-4077-B58A-DE94CC4CADEE}" dt="2022-06-30T02:49:08.859" v="362"/>
          <ac:spMkLst>
            <pc:docMk/>
            <pc:sldMk cId="1515362588" sldId="325"/>
            <ac:spMk id="26" creationId="{23CAD2F3-AE2A-7DD0-D830-FAA219F97095}"/>
          </ac:spMkLst>
        </pc:spChg>
        <pc:spChg chg="mod">
          <ac:chgData name="朱梦思" userId="dd97a831-a8ed-4cc2-b36c-c36b78126d1e" providerId="ADAL" clId="{B68745DE-9EF7-4077-B58A-DE94CC4CADEE}" dt="2022-06-30T02:48:47.612" v="322"/>
          <ac:spMkLst>
            <pc:docMk/>
            <pc:sldMk cId="1515362588" sldId="325"/>
            <ac:spMk id="27" creationId="{F65C7879-37AC-4F39-A3A3-0C30EA45454F}"/>
          </ac:spMkLst>
        </pc:spChg>
        <pc:spChg chg="add mod">
          <ac:chgData name="朱梦思" userId="dd97a831-a8ed-4cc2-b36c-c36b78126d1e" providerId="ADAL" clId="{B68745DE-9EF7-4077-B58A-DE94CC4CADEE}" dt="2022-06-30T02:50:25.347" v="601"/>
          <ac:spMkLst>
            <pc:docMk/>
            <pc:sldMk cId="1515362588" sldId="325"/>
            <ac:spMk id="29" creationId="{16CAB12C-E782-6129-9024-D2B2EB6E7F1A}"/>
          </ac:spMkLst>
        </pc:spChg>
        <pc:spChg chg="mod">
          <ac:chgData name="朱梦思" userId="dd97a831-a8ed-4cc2-b36c-c36b78126d1e" providerId="ADAL" clId="{B68745DE-9EF7-4077-B58A-DE94CC4CADEE}" dt="2022-06-30T02:50:45.524" v="657"/>
          <ac:spMkLst>
            <pc:docMk/>
            <pc:sldMk cId="1515362588" sldId="325"/>
            <ac:spMk id="34" creationId="{57A12BDE-79C0-2678-2230-7450E00281A1}"/>
          </ac:spMkLst>
        </pc:spChg>
        <pc:spChg chg="mod">
          <ac:chgData name="朱梦思" userId="dd97a831-a8ed-4cc2-b36c-c36b78126d1e" providerId="ADAL" clId="{B68745DE-9EF7-4077-B58A-DE94CC4CADEE}" dt="2022-06-30T02:49:01.970" v="361" actId="1038"/>
          <ac:spMkLst>
            <pc:docMk/>
            <pc:sldMk cId="1515362588" sldId="325"/>
            <ac:spMk id="36" creationId="{D9100EB5-ADAC-4070-B3DB-80C4CE79058C}"/>
          </ac:spMkLst>
        </pc:spChg>
        <pc:spChg chg="mod">
          <ac:chgData name="朱梦思" userId="dd97a831-a8ed-4cc2-b36c-c36b78126d1e" providerId="ADAL" clId="{B68745DE-9EF7-4077-B58A-DE94CC4CADEE}" dt="2022-06-30T02:50:34.531" v="602"/>
          <ac:spMkLst>
            <pc:docMk/>
            <pc:sldMk cId="1515362588" sldId="325"/>
            <ac:spMk id="37" creationId="{B659943A-2051-5E7E-5F58-C35BFF055E95}"/>
          </ac:spMkLst>
        </pc:spChg>
        <pc:spChg chg="mod">
          <ac:chgData name="朱梦思" userId="dd97a831-a8ed-4cc2-b36c-c36b78126d1e" providerId="ADAL" clId="{B68745DE-9EF7-4077-B58A-DE94CC4CADEE}" dt="2022-06-30T02:50:34.531" v="602"/>
          <ac:spMkLst>
            <pc:docMk/>
            <pc:sldMk cId="1515362588" sldId="325"/>
            <ac:spMk id="38" creationId="{573A6ABE-C756-6477-BC16-30AFBD1F002B}"/>
          </ac:spMkLst>
        </pc:spChg>
        <pc:spChg chg="add mod">
          <ac:chgData name="朱梦思" userId="dd97a831-a8ed-4cc2-b36c-c36b78126d1e" providerId="ADAL" clId="{B68745DE-9EF7-4077-B58A-DE94CC4CADEE}" dt="2022-06-30T02:50:58.063" v="705"/>
          <ac:spMkLst>
            <pc:docMk/>
            <pc:sldMk cId="1515362588" sldId="325"/>
            <ac:spMk id="39" creationId="{5AE42EDF-9380-7B5B-C817-0D539BCF3F29}"/>
          </ac:spMkLst>
        </pc:spChg>
        <pc:spChg chg="mod">
          <ac:chgData name="朱梦思" userId="dd97a831-a8ed-4cc2-b36c-c36b78126d1e" providerId="ADAL" clId="{B68745DE-9EF7-4077-B58A-DE94CC4CADEE}" dt="2022-06-30T02:50:47.149" v="659"/>
          <ac:spMkLst>
            <pc:docMk/>
            <pc:sldMk cId="1515362588" sldId="325"/>
            <ac:spMk id="42" creationId="{DBCC0D9F-F27A-D592-B75E-73834FF29D7D}"/>
          </ac:spMkLst>
        </pc:spChg>
        <pc:spChg chg="mod">
          <ac:chgData name="朱梦思" userId="dd97a831-a8ed-4cc2-b36c-c36b78126d1e" providerId="ADAL" clId="{B68745DE-9EF7-4077-B58A-DE94CC4CADEE}" dt="2022-06-30T02:50:34.531" v="602"/>
          <ac:spMkLst>
            <pc:docMk/>
            <pc:sldMk cId="1515362588" sldId="325"/>
            <ac:spMk id="43" creationId="{D4111FAA-E8B1-19DA-4CE8-7A9D1E6F5E4B}"/>
          </ac:spMkLst>
        </pc:spChg>
        <pc:spChg chg="mod">
          <ac:chgData name="朱梦思" userId="dd97a831-a8ed-4cc2-b36c-c36b78126d1e" providerId="ADAL" clId="{B68745DE-9EF7-4077-B58A-DE94CC4CADEE}" dt="2022-06-30T02:50:34.531" v="602"/>
          <ac:spMkLst>
            <pc:docMk/>
            <pc:sldMk cId="1515362588" sldId="325"/>
            <ac:spMk id="44" creationId="{77692D9F-84C9-7BC3-EC1B-5C0C62A77447}"/>
          </ac:spMkLst>
        </pc:spChg>
        <pc:spChg chg="add mod">
          <ac:chgData name="朱梦思" userId="dd97a831-a8ed-4cc2-b36c-c36b78126d1e" providerId="ADAL" clId="{B68745DE-9EF7-4077-B58A-DE94CC4CADEE}" dt="2022-06-30T03:19:49.659" v="3246" actId="20577"/>
          <ac:spMkLst>
            <pc:docMk/>
            <pc:sldMk cId="1515362588" sldId="325"/>
            <ac:spMk id="45" creationId="{4D09579C-8B10-3449-0DE0-2214638E0E90}"/>
          </ac:spMkLst>
        </pc:spChg>
        <pc:grpChg chg="mod">
          <ac:chgData name="朱梦思" userId="dd97a831-a8ed-4cc2-b36c-c36b78126d1e" providerId="ADAL" clId="{B68745DE-9EF7-4077-B58A-DE94CC4CADEE}" dt="2022-06-30T02:48:17.969" v="184" actId="1035"/>
          <ac:grpSpMkLst>
            <pc:docMk/>
            <pc:sldMk cId="1515362588" sldId="325"/>
            <ac:grpSpMk id="5" creationId="{0DDE3EF5-9582-4AE3-8622-7181EFD651D8}"/>
          </ac:grpSpMkLst>
        </pc:grpChg>
        <pc:grpChg chg="mod">
          <ac:chgData name="朱梦思" userId="dd97a831-a8ed-4cc2-b36c-c36b78126d1e" providerId="ADAL" clId="{B68745DE-9EF7-4077-B58A-DE94CC4CADEE}" dt="2022-06-30T02:48:17.969" v="184" actId="1035"/>
          <ac:grpSpMkLst>
            <pc:docMk/>
            <pc:sldMk cId="1515362588" sldId="325"/>
            <ac:grpSpMk id="6" creationId="{2F36BB82-0854-4795-9FEC-0474AF345F7D}"/>
          </ac:grpSpMkLst>
        </pc:grpChg>
        <pc:grpChg chg="add mod">
          <ac:chgData name="朱梦思" userId="dd97a831-a8ed-4cc2-b36c-c36b78126d1e" providerId="ADAL" clId="{B68745DE-9EF7-4077-B58A-DE94CC4CADEE}" dt="2022-06-30T02:49:14.190" v="410" actId="1037"/>
          <ac:grpSpMkLst>
            <pc:docMk/>
            <pc:sldMk cId="1515362588" sldId="325"/>
            <ac:grpSpMk id="16" creationId="{24AD47CB-C6D8-A438-42A7-A2BAB9C7CABA}"/>
          </ac:grpSpMkLst>
        </pc:grpChg>
        <pc:grpChg chg="mod">
          <ac:chgData name="朱梦思" userId="dd97a831-a8ed-4cc2-b36c-c36b78126d1e" providerId="ADAL" clId="{B68745DE-9EF7-4077-B58A-DE94CC4CADEE}" dt="2022-06-30T02:49:08.859" v="362"/>
          <ac:grpSpMkLst>
            <pc:docMk/>
            <pc:sldMk cId="1515362588" sldId="325"/>
            <ac:grpSpMk id="18" creationId="{FBB98829-F5D8-7849-36DC-F7BCF5A37E3A}"/>
          </ac:grpSpMkLst>
        </pc:grpChg>
        <pc:grpChg chg="add mod">
          <ac:chgData name="朱梦思" userId="dd97a831-a8ed-4cc2-b36c-c36b78126d1e" providerId="ADAL" clId="{B68745DE-9EF7-4077-B58A-DE94CC4CADEE}" dt="2022-06-30T02:49:14.190" v="410" actId="1037"/>
          <ac:grpSpMkLst>
            <pc:docMk/>
            <pc:sldMk cId="1515362588" sldId="325"/>
            <ac:grpSpMk id="22" creationId="{E5C2D290-0AFA-AFB7-D0B6-80FD38F6EBD1}"/>
          </ac:grpSpMkLst>
        </pc:grpChg>
        <pc:grpChg chg="mod">
          <ac:chgData name="朱梦思" userId="dd97a831-a8ed-4cc2-b36c-c36b78126d1e" providerId="ADAL" clId="{B68745DE-9EF7-4077-B58A-DE94CC4CADEE}" dt="2022-06-30T02:49:08.859" v="362"/>
          <ac:grpSpMkLst>
            <pc:docMk/>
            <pc:sldMk cId="1515362588" sldId="325"/>
            <ac:grpSpMk id="23" creationId="{1EA12CC8-E823-3BF5-E6BC-2C7B3320CBC9}"/>
          </ac:grpSpMkLst>
        </pc:grpChg>
        <pc:grpChg chg="add mod">
          <ac:chgData name="朱梦思" userId="dd97a831-a8ed-4cc2-b36c-c36b78126d1e" providerId="ADAL" clId="{B68745DE-9EF7-4077-B58A-DE94CC4CADEE}" dt="2022-06-30T02:50:42.789" v="655" actId="1036"/>
          <ac:grpSpMkLst>
            <pc:docMk/>
            <pc:sldMk cId="1515362588" sldId="325"/>
            <ac:grpSpMk id="30" creationId="{118D8B4C-0105-C99B-0CE4-2C6621C67954}"/>
          </ac:grpSpMkLst>
        </pc:grpChg>
        <pc:grpChg chg="mod">
          <ac:chgData name="朱梦思" userId="dd97a831-a8ed-4cc2-b36c-c36b78126d1e" providerId="ADAL" clId="{B68745DE-9EF7-4077-B58A-DE94CC4CADEE}" dt="2022-06-30T02:50:34.531" v="602"/>
          <ac:grpSpMkLst>
            <pc:docMk/>
            <pc:sldMk cId="1515362588" sldId="325"/>
            <ac:grpSpMk id="35" creationId="{5B2D736A-7698-B309-CD24-AD7A9157F4E5}"/>
          </ac:grpSpMkLst>
        </pc:grpChg>
        <pc:grpChg chg="add mod">
          <ac:chgData name="朱梦思" userId="dd97a831-a8ed-4cc2-b36c-c36b78126d1e" providerId="ADAL" clId="{B68745DE-9EF7-4077-B58A-DE94CC4CADEE}" dt="2022-06-30T02:50:42.789" v="655" actId="1036"/>
          <ac:grpSpMkLst>
            <pc:docMk/>
            <pc:sldMk cId="1515362588" sldId="325"/>
            <ac:grpSpMk id="40" creationId="{EB43DAEF-2D56-CBE1-C1F8-5D9A4482E3AB}"/>
          </ac:grpSpMkLst>
        </pc:grpChg>
        <pc:grpChg chg="mod">
          <ac:chgData name="朱梦思" userId="dd97a831-a8ed-4cc2-b36c-c36b78126d1e" providerId="ADAL" clId="{B68745DE-9EF7-4077-B58A-DE94CC4CADEE}" dt="2022-06-30T02:50:34.531" v="602"/>
          <ac:grpSpMkLst>
            <pc:docMk/>
            <pc:sldMk cId="1515362588" sldId="325"/>
            <ac:grpSpMk id="41" creationId="{E85AED97-F39F-5FDE-E25A-7F6360BCF5FA}"/>
          </ac:grpSpMkLst>
        </pc:grpChg>
      </pc:sldChg>
      <pc:sldChg chg="add del">
        <pc:chgData name="朱梦思" userId="dd97a831-a8ed-4cc2-b36c-c36b78126d1e" providerId="ADAL" clId="{B68745DE-9EF7-4077-B58A-DE94CC4CADEE}" dt="2022-06-30T02:46:08.632" v="1"/>
        <pc:sldMkLst>
          <pc:docMk/>
          <pc:sldMk cId="2890459307" sldId="359"/>
        </pc:sldMkLst>
      </pc:sldChg>
      <pc:sldChg chg="addSp delSp modSp mod">
        <pc:chgData name="朱梦思" userId="dd97a831-a8ed-4cc2-b36c-c36b78126d1e" providerId="ADAL" clId="{B68745DE-9EF7-4077-B58A-DE94CC4CADEE}" dt="2022-06-30T03:18:05.944" v="3070" actId="14734"/>
        <pc:sldMkLst>
          <pc:docMk/>
          <pc:sldMk cId="2195413852" sldId="361"/>
        </pc:sldMkLst>
        <pc:spChg chg="del">
          <ac:chgData name="朱梦思" userId="dd97a831-a8ed-4cc2-b36c-c36b78126d1e" providerId="ADAL" clId="{B68745DE-9EF7-4077-B58A-DE94CC4CADEE}" dt="2022-06-30T02:51:41.211" v="794" actId="478"/>
          <ac:spMkLst>
            <pc:docMk/>
            <pc:sldMk cId="2195413852" sldId="361"/>
            <ac:spMk id="3" creationId="{8473ED26-BD87-485B-BA46-99E18B265ED0}"/>
          </ac:spMkLst>
        </pc:spChg>
        <pc:spChg chg="del">
          <ac:chgData name="朱梦思" userId="dd97a831-a8ed-4cc2-b36c-c36b78126d1e" providerId="ADAL" clId="{B68745DE-9EF7-4077-B58A-DE94CC4CADEE}" dt="2022-06-30T02:51:41.211" v="794" actId="478"/>
          <ac:spMkLst>
            <pc:docMk/>
            <pc:sldMk cId="2195413852" sldId="361"/>
            <ac:spMk id="6" creationId="{00000000-0000-0000-0000-000000000000}"/>
          </ac:spMkLst>
        </pc:spChg>
        <pc:spChg chg="add mod">
          <ac:chgData name="朱梦思" userId="dd97a831-a8ed-4cc2-b36c-c36b78126d1e" providerId="ADAL" clId="{B68745DE-9EF7-4077-B58A-DE94CC4CADEE}" dt="2022-06-30T02:52:03.669" v="856"/>
          <ac:spMkLst>
            <pc:docMk/>
            <pc:sldMk cId="2195413852" sldId="361"/>
            <ac:spMk id="7" creationId="{CCBDFAC3-0E99-A593-384D-A25647309CA6}"/>
          </ac:spMkLst>
        </pc:spChg>
        <pc:spChg chg="del">
          <ac:chgData name="朱梦思" userId="dd97a831-a8ed-4cc2-b36c-c36b78126d1e" providerId="ADAL" clId="{B68745DE-9EF7-4077-B58A-DE94CC4CADEE}" dt="2022-06-30T02:51:41.211" v="794" actId="478"/>
          <ac:spMkLst>
            <pc:docMk/>
            <pc:sldMk cId="2195413852" sldId="361"/>
            <ac:spMk id="8" creationId="{00000000-0000-0000-0000-000000000000}"/>
          </ac:spMkLst>
        </pc:spChg>
        <pc:spChg chg="del">
          <ac:chgData name="朱梦思" userId="dd97a831-a8ed-4cc2-b36c-c36b78126d1e" providerId="ADAL" clId="{B68745DE-9EF7-4077-B58A-DE94CC4CADEE}" dt="2022-06-30T02:51:41.211" v="794" actId="478"/>
          <ac:spMkLst>
            <pc:docMk/>
            <pc:sldMk cId="2195413852" sldId="361"/>
            <ac:spMk id="9" creationId="{00000000-0000-0000-0000-000000000000}"/>
          </ac:spMkLst>
        </pc:spChg>
        <pc:spChg chg="add mod">
          <ac:chgData name="朱梦思" userId="dd97a831-a8ed-4cc2-b36c-c36b78126d1e" providerId="ADAL" clId="{B68745DE-9EF7-4077-B58A-DE94CC4CADEE}" dt="2022-06-30T03:07:57.817" v="2051" actId="2711"/>
          <ac:spMkLst>
            <pc:docMk/>
            <pc:sldMk cId="2195413852" sldId="361"/>
            <ac:spMk id="10" creationId="{8D5BDA76-994A-79B4-EA63-4AB590FE9104}"/>
          </ac:spMkLst>
        </pc:spChg>
        <pc:spChg chg="del">
          <ac:chgData name="朱梦思" userId="dd97a831-a8ed-4cc2-b36c-c36b78126d1e" providerId="ADAL" clId="{B68745DE-9EF7-4077-B58A-DE94CC4CADEE}" dt="2022-06-30T02:51:41.211" v="794" actId="478"/>
          <ac:spMkLst>
            <pc:docMk/>
            <pc:sldMk cId="2195413852" sldId="361"/>
            <ac:spMk id="16" creationId="{00000000-0000-0000-0000-000000000000}"/>
          </ac:spMkLst>
        </pc:spChg>
        <pc:spChg chg="del">
          <ac:chgData name="朱梦思" userId="dd97a831-a8ed-4cc2-b36c-c36b78126d1e" providerId="ADAL" clId="{B68745DE-9EF7-4077-B58A-DE94CC4CADEE}" dt="2022-06-30T02:51:41.211" v="794" actId="478"/>
          <ac:spMkLst>
            <pc:docMk/>
            <pc:sldMk cId="2195413852" sldId="361"/>
            <ac:spMk id="17" creationId="{00000000-0000-0000-0000-000000000000}"/>
          </ac:spMkLst>
        </pc:spChg>
        <pc:spChg chg="del">
          <ac:chgData name="朱梦思" userId="dd97a831-a8ed-4cc2-b36c-c36b78126d1e" providerId="ADAL" clId="{B68745DE-9EF7-4077-B58A-DE94CC4CADEE}" dt="2022-06-30T02:51:41.211" v="794" actId="478"/>
          <ac:spMkLst>
            <pc:docMk/>
            <pc:sldMk cId="2195413852" sldId="361"/>
            <ac:spMk id="19" creationId="{00000000-0000-0000-0000-000000000000}"/>
          </ac:spMkLst>
        </pc:spChg>
        <pc:spChg chg="add mod">
          <ac:chgData name="朱梦思" userId="dd97a831-a8ed-4cc2-b36c-c36b78126d1e" providerId="ADAL" clId="{B68745DE-9EF7-4077-B58A-DE94CC4CADEE}" dt="2022-06-30T03:18:04.093" v="3069"/>
          <ac:spMkLst>
            <pc:docMk/>
            <pc:sldMk cId="2195413852" sldId="361"/>
            <ac:spMk id="20" creationId="{0458D89D-C756-C4D7-732F-5572882C2B97}"/>
          </ac:spMkLst>
        </pc:spChg>
        <pc:spChg chg="del">
          <ac:chgData name="朱梦思" userId="dd97a831-a8ed-4cc2-b36c-c36b78126d1e" providerId="ADAL" clId="{B68745DE-9EF7-4077-B58A-DE94CC4CADEE}" dt="2022-06-30T02:51:41.211" v="794" actId="478"/>
          <ac:spMkLst>
            <pc:docMk/>
            <pc:sldMk cId="2195413852" sldId="361"/>
            <ac:spMk id="21" creationId="{00000000-0000-0000-0000-000000000000}"/>
          </ac:spMkLst>
        </pc:spChg>
        <pc:spChg chg="del">
          <ac:chgData name="朱梦思" userId="dd97a831-a8ed-4cc2-b36c-c36b78126d1e" providerId="ADAL" clId="{B68745DE-9EF7-4077-B58A-DE94CC4CADEE}" dt="2022-06-30T02:51:41.211" v="794" actId="478"/>
          <ac:spMkLst>
            <pc:docMk/>
            <pc:sldMk cId="2195413852" sldId="361"/>
            <ac:spMk id="22" creationId="{00000000-0000-0000-0000-000000000000}"/>
          </ac:spMkLst>
        </pc:spChg>
        <pc:graphicFrameChg chg="add mod modGraphic">
          <ac:chgData name="朱梦思" userId="dd97a831-a8ed-4cc2-b36c-c36b78126d1e" providerId="ADAL" clId="{B68745DE-9EF7-4077-B58A-DE94CC4CADEE}" dt="2022-06-30T03:01:59.024" v="1721" actId="14100"/>
          <ac:graphicFrameMkLst>
            <pc:docMk/>
            <pc:sldMk cId="2195413852" sldId="361"/>
            <ac:graphicFrameMk id="11" creationId="{B9953B37-60B6-228A-44C3-BD58D98C42D4}"/>
          </ac:graphicFrameMkLst>
        </pc:graphicFrameChg>
        <pc:graphicFrameChg chg="add mod modGraphic">
          <ac:chgData name="朱梦思" userId="dd97a831-a8ed-4cc2-b36c-c36b78126d1e" providerId="ADAL" clId="{B68745DE-9EF7-4077-B58A-DE94CC4CADEE}" dt="2022-06-30T03:18:05.944" v="3070" actId="14734"/>
          <ac:graphicFrameMkLst>
            <pc:docMk/>
            <pc:sldMk cId="2195413852" sldId="361"/>
            <ac:graphicFrameMk id="23" creationId="{46EE931D-6410-F8CA-D650-C578773DF59B}"/>
          </ac:graphicFrameMkLst>
        </pc:graphicFrameChg>
        <pc:picChg chg="del">
          <ac:chgData name="朱梦思" userId="dd97a831-a8ed-4cc2-b36c-c36b78126d1e" providerId="ADAL" clId="{B68745DE-9EF7-4077-B58A-DE94CC4CADEE}" dt="2022-06-30T02:51:41.211" v="794" actId="478"/>
          <ac:picMkLst>
            <pc:docMk/>
            <pc:sldMk cId="2195413852" sldId="361"/>
            <ac:picMk id="2" creationId="{00000000-0000-0000-0000-000000000000}"/>
          </ac:picMkLst>
        </pc:picChg>
        <pc:picChg chg="del">
          <ac:chgData name="朱梦思" userId="dd97a831-a8ed-4cc2-b36c-c36b78126d1e" providerId="ADAL" clId="{B68745DE-9EF7-4077-B58A-DE94CC4CADEE}" dt="2022-06-30T02:51:41.211" v="794" actId="478"/>
          <ac:picMkLst>
            <pc:docMk/>
            <pc:sldMk cId="2195413852" sldId="361"/>
            <ac:picMk id="5" creationId="{00000000-0000-0000-0000-000000000000}"/>
          </ac:picMkLst>
        </pc:picChg>
        <pc:picChg chg="del">
          <ac:chgData name="朱梦思" userId="dd97a831-a8ed-4cc2-b36c-c36b78126d1e" providerId="ADAL" clId="{B68745DE-9EF7-4077-B58A-DE94CC4CADEE}" dt="2022-06-30T02:51:41.211" v="794" actId="478"/>
          <ac:picMkLst>
            <pc:docMk/>
            <pc:sldMk cId="2195413852" sldId="361"/>
            <ac:picMk id="12" creationId="{00000000-0000-0000-0000-000000000000}"/>
          </ac:picMkLst>
        </pc:picChg>
        <pc:picChg chg="del">
          <ac:chgData name="朱梦思" userId="dd97a831-a8ed-4cc2-b36c-c36b78126d1e" providerId="ADAL" clId="{B68745DE-9EF7-4077-B58A-DE94CC4CADEE}" dt="2022-06-30T02:51:41.211" v="794" actId="478"/>
          <ac:picMkLst>
            <pc:docMk/>
            <pc:sldMk cId="2195413852" sldId="361"/>
            <ac:picMk id="15" creationId="{00000000-0000-0000-0000-000000000000}"/>
          </ac:picMkLst>
        </pc:picChg>
      </pc:sldChg>
      <pc:sldChg chg="addSp delSp modSp new mod ord">
        <pc:chgData name="朱梦思" userId="dd97a831-a8ed-4cc2-b36c-c36b78126d1e" providerId="ADAL" clId="{B68745DE-9EF7-4077-B58A-DE94CC4CADEE}" dt="2022-06-30T03:14:51.163" v="2849" actId="14100"/>
        <pc:sldMkLst>
          <pc:docMk/>
          <pc:sldMk cId="3240208350" sldId="362"/>
        </pc:sldMkLst>
        <pc:spChg chg="del">
          <ac:chgData name="朱梦思" userId="dd97a831-a8ed-4cc2-b36c-c36b78126d1e" providerId="ADAL" clId="{B68745DE-9EF7-4077-B58A-DE94CC4CADEE}" dt="2022-06-30T02:59:42.361" v="1509" actId="478"/>
          <ac:spMkLst>
            <pc:docMk/>
            <pc:sldMk cId="3240208350" sldId="362"/>
            <ac:spMk id="2" creationId="{5ED4B77A-6673-5AEA-52B3-BD88E71EADEB}"/>
          </ac:spMkLst>
        </pc:spChg>
        <pc:spChg chg="add del mod">
          <ac:chgData name="朱梦思" userId="dd97a831-a8ed-4cc2-b36c-c36b78126d1e" providerId="ADAL" clId="{B68745DE-9EF7-4077-B58A-DE94CC4CADEE}" dt="2022-06-30T03:07:29.872" v="2047" actId="478"/>
          <ac:spMkLst>
            <pc:docMk/>
            <pc:sldMk cId="3240208350" sldId="362"/>
            <ac:spMk id="4" creationId="{DA8C0821-F07B-8C2F-54AA-571F8EB8EF6F}"/>
          </ac:spMkLst>
        </pc:spChg>
        <pc:spChg chg="add mod">
          <ac:chgData name="朱梦思" userId="dd97a831-a8ed-4cc2-b36c-c36b78126d1e" providerId="ADAL" clId="{B68745DE-9EF7-4077-B58A-DE94CC4CADEE}" dt="2022-06-30T03:08:57.196" v="2053" actId="2711"/>
          <ac:spMkLst>
            <pc:docMk/>
            <pc:sldMk cId="3240208350" sldId="362"/>
            <ac:spMk id="6" creationId="{A28E25C3-68A3-4CBF-8970-4CF190D97C38}"/>
          </ac:spMkLst>
        </pc:spChg>
        <pc:spChg chg="add mod">
          <ac:chgData name="朱梦思" userId="dd97a831-a8ed-4cc2-b36c-c36b78126d1e" providerId="ADAL" clId="{B68745DE-9EF7-4077-B58A-DE94CC4CADEE}" dt="2022-06-30T03:09:00.538" v="2054" actId="2711"/>
          <ac:spMkLst>
            <pc:docMk/>
            <pc:sldMk cId="3240208350" sldId="362"/>
            <ac:spMk id="7" creationId="{F3B7EBF5-959E-1450-807B-6B77DD73BFFD}"/>
          </ac:spMkLst>
        </pc:spChg>
        <pc:spChg chg="add mod">
          <ac:chgData name="朱梦思" userId="dd97a831-a8ed-4cc2-b36c-c36b78126d1e" providerId="ADAL" clId="{B68745DE-9EF7-4077-B58A-DE94CC4CADEE}" dt="2022-06-30T03:14:51.163" v="2849" actId="14100"/>
          <ac:spMkLst>
            <pc:docMk/>
            <pc:sldMk cId="3240208350" sldId="362"/>
            <ac:spMk id="9" creationId="{43858D2B-4FB2-2E1B-7652-14459841FF62}"/>
          </ac:spMkLst>
        </pc:spChg>
        <pc:graphicFrameChg chg="add mod modGraphic">
          <ac:chgData name="朱梦思" userId="dd97a831-a8ed-4cc2-b36c-c36b78126d1e" providerId="ADAL" clId="{B68745DE-9EF7-4077-B58A-DE94CC4CADEE}" dt="2022-06-30T03:09:16.818" v="2087"/>
          <ac:graphicFrameMkLst>
            <pc:docMk/>
            <pc:sldMk cId="3240208350" sldId="362"/>
            <ac:graphicFrameMk id="5" creationId="{235987CF-EE7C-C1EA-73D1-CE1722D21495}"/>
          </ac:graphicFrameMkLst>
        </pc:graphicFrameChg>
        <pc:graphicFrameChg chg="add mod modGraphic">
          <ac:chgData name="朱梦思" userId="dd97a831-a8ed-4cc2-b36c-c36b78126d1e" providerId="ADAL" clId="{B68745DE-9EF7-4077-B58A-DE94CC4CADEE}" dt="2022-06-30T03:09:19.951" v="2102"/>
          <ac:graphicFrameMkLst>
            <pc:docMk/>
            <pc:sldMk cId="3240208350" sldId="362"/>
            <ac:graphicFrameMk id="8" creationId="{68C5DD6E-5E50-A8CF-509E-D749D5D175E6}"/>
          </ac:graphicFrameMkLst>
        </pc:graphicFrameChg>
      </pc:sldChg>
      <pc:sldChg chg="addSp delSp modSp add mod">
        <pc:chgData name="朱梦思" userId="dd97a831-a8ed-4cc2-b36c-c36b78126d1e" providerId="ADAL" clId="{B68745DE-9EF7-4077-B58A-DE94CC4CADEE}" dt="2022-06-30T03:19:15.340" v="3216"/>
        <pc:sldMkLst>
          <pc:docMk/>
          <pc:sldMk cId="115841441" sldId="363"/>
        </pc:sldMkLst>
        <pc:spChg chg="del mod">
          <ac:chgData name="朱梦思" userId="dd97a831-a8ed-4cc2-b36c-c36b78126d1e" providerId="ADAL" clId="{B68745DE-9EF7-4077-B58A-DE94CC4CADEE}" dt="2022-06-30T03:07:34.811" v="2049" actId="478"/>
          <ac:spMkLst>
            <pc:docMk/>
            <pc:sldMk cId="115841441" sldId="363"/>
            <ac:spMk id="4" creationId="{DA8C0821-F07B-8C2F-54AA-571F8EB8EF6F}"/>
          </ac:spMkLst>
        </pc:spChg>
        <pc:spChg chg="add del">
          <ac:chgData name="朱梦思" userId="dd97a831-a8ed-4cc2-b36c-c36b78126d1e" providerId="ADAL" clId="{B68745DE-9EF7-4077-B58A-DE94CC4CADEE}" dt="2022-06-30T03:07:18.288" v="2044" actId="22"/>
          <ac:spMkLst>
            <pc:docMk/>
            <pc:sldMk cId="115841441" sldId="363"/>
            <ac:spMk id="6" creationId="{B1A96D40-F9FE-2E06-1752-D4D7D48DAB2F}"/>
          </ac:spMkLst>
        </pc:spChg>
        <pc:spChg chg="add mod">
          <ac:chgData name="朱梦思" userId="dd97a831-a8ed-4cc2-b36c-c36b78126d1e" providerId="ADAL" clId="{B68745DE-9EF7-4077-B58A-DE94CC4CADEE}" dt="2022-06-30T03:17:54.093" v="3040"/>
          <ac:spMkLst>
            <pc:docMk/>
            <pc:sldMk cId="115841441" sldId="363"/>
            <ac:spMk id="7" creationId="{5FA4A727-328C-CA3B-C566-0A40A35FE13C}"/>
          </ac:spMkLst>
        </pc:spChg>
        <pc:spChg chg="add mod">
          <ac:chgData name="朱梦思" userId="dd97a831-a8ed-4cc2-b36c-c36b78126d1e" providerId="ADAL" clId="{B68745DE-9EF7-4077-B58A-DE94CC4CADEE}" dt="2022-06-30T03:19:15.340" v="3216"/>
          <ac:spMkLst>
            <pc:docMk/>
            <pc:sldMk cId="115841441" sldId="363"/>
            <ac:spMk id="8" creationId="{B049B4A6-F85A-BD39-9334-B2222D74BD0A}"/>
          </ac:spMkLst>
        </pc:spChg>
        <pc:graphicFrameChg chg="mod modGraphic">
          <ac:chgData name="朱梦思" userId="dd97a831-a8ed-4cc2-b36c-c36b78126d1e" providerId="ADAL" clId="{B68745DE-9EF7-4077-B58A-DE94CC4CADEE}" dt="2022-06-30T03:06:53.933" v="2042"/>
          <ac:graphicFrameMkLst>
            <pc:docMk/>
            <pc:sldMk cId="115841441" sldId="363"/>
            <ac:graphicFrameMk id="5" creationId="{235987CF-EE7C-C1EA-73D1-CE1722D21495}"/>
          </ac:graphicFrameMkLst>
        </pc:graphicFrameChg>
      </pc:sldChg>
      <pc:sldChg chg="addSp delSp modSp new mod">
        <pc:chgData name="朱梦思" userId="dd97a831-a8ed-4cc2-b36c-c36b78126d1e" providerId="ADAL" clId="{B68745DE-9EF7-4077-B58A-DE94CC4CADEE}" dt="2022-06-30T03:11:40.031" v="2601" actId="1076"/>
        <pc:sldMkLst>
          <pc:docMk/>
          <pc:sldMk cId="2552753627" sldId="364"/>
        </pc:sldMkLst>
        <pc:spChg chg="del">
          <ac:chgData name="朱梦思" userId="dd97a831-a8ed-4cc2-b36c-c36b78126d1e" providerId="ADAL" clId="{B68745DE-9EF7-4077-B58A-DE94CC4CADEE}" dt="2022-06-30T03:09:45.766" v="2104" actId="478"/>
          <ac:spMkLst>
            <pc:docMk/>
            <pc:sldMk cId="2552753627" sldId="364"/>
            <ac:spMk id="2" creationId="{D018E1D2-E983-5D6A-9DB5-85A2672A70B4}"/>
          </ac:spMkLst>
        </pc:spChg>
        <pc:spChg chg="add mod">
          <ac:chgData name="朱梦思" userId="dd97a831-a8ed-4cc2-b36c-c36b78126d1e" providerId="ADAL" clId="{B68745DE-9EF7-4077-B58A-DE94CC4CADEE}" dt="2022-06-30T03:10:23.535" v="2215"/>
          <ac:spMkLst>
            <pc:docMk/>
            <pc:sldMk cId="2552753627" sldId="364"/>
            <ac:spMk id="3" creationId="{078679B6-B91D-7BE3-775B-24F945F251A9}"/>
          </ac:spMkLst>
        </pc:spChg>
        <pc:spChg chg="add mod">
          <ac:chgData name="朱梦思" userId="dd97a831-a8ed-4cc2-b36c-c36b78126d1e" providerId="ADAL" clId="{B68745DE-9EF7-4077-B58A-DE94CC4CADEE}" dt="2022-06-30T03:11:40.031" v="2601" actId="1076"/>
          <ac:spMkLst>
            <pc:docMk/>
            <pc:sldMk cId="2552753627" sldId="364"/>
            <ac:spMk id="4" creationId="{28312C50-1879-6A11-C32F-4BC1F00711BB}"/>
          </ac:spMkLst>
        </pc:spChg>
      </pc:sldChg>
      <pc:sldChg chg="modSp add mod">
        <pc:chgData name="朱梦思" userId="dd97a831-a8ed-4cc2-b36c-c36b78126d1e" providerId="ADAL" clId="{B68745DE-9EF7-4077-B58A-DE94CC4CADEE}" dt="2022-06-30T03:18:20.405" v="3080"/>
        <pc:sldMkLst>
          <pc:docMk/>
          <pc:sldMk cId="2109436194" sldId="365"/>
        </pc:sldMkLst>
        <pc:spChg chg="mod">
          <ac:chgData name="朱梦思" userId="dd97a831-a8ed-4cc2-b36c-c36b78126d1e" providerId="ADAL" clId="{B68745DE-9EF7-4077-B58A-DE94CC4CADEE}" dt="2022-06-30T03:18:20.405" v="3080"/>
          <ac:spMkLst>
            <pc:docMk/>
            <pc:sldMk cId="2109436194" sldId="365"/>
            <ac:spMk id="3" creationId="{078679B6-B91D-7BE3-775B-24F945F251A9}"/>
          </ac:spMkLst>
        </pc:spChg>
        <pc:spChg chg="mod">
          <ac:chgData name="朱梦思" userId="dd97a831-a8ed-4cc2-b36c-c36b78126d1e" providerId="ADAL" clId="{B68745DE-9EF7-4077-B58A-DE94CC4CADEE}" dt="2022-06-30T03:14:01.064" v="2760" actId="1076"/>
          <ac:spMkLst>
            <pc:docMk/>
            <pc:sldMk cId="2109436194" sldId="365"/>
            <ac:spMk id="4" creationId="{28312C50-1879-6A11-C32F-4BC1F00711BB}"/>
          </ac:spMkLst>
        </pc:spChg>
      </pc:sldChg>
      <pc:sldChg chg="addSp modSp add mod">
        <pc:chgData name="朱梦思" userId="dd97a831-a8ed-4cc2-b36c-c36b78126d1e" providerId="ADAL" clId="{B68745DE-9EF7-4077-B58A-DE94CC4CADEE}" dt="2022-06-30T03:18:58.171" v="3215" actId="14100"/>
        <pc:sldMkLst>
          <pc:docMk/>
          <pc:sldMk cId="2991931521" sldId="366"/>
        </pc:sldMkLst>
        <pc:spChg chg="add mod">
          <ac:chgData name="朱梦思" userId="dd97a831-a8ed-4cc2-b36c-c36b78126d1e" providerId="ADAL" clId="{B68745DE-9EF7-4077-B58A-DE94CC4CADEE}" dt="2022-06-30T03:18:58.171" v="3215" actId="14100"/>
          <ac:spMkLst>
            <pc:docMk/>
            <pc:sldMk cId="2991931521" sldId="366"/>
            <ac:spMk id="2" creationId="{8DAB5F40-832E-224D-FEDC-EDB82CBBEA5C}"/>
          </ac:spMkLst>
        </pc:spChg>
        <pc:spChg chg="mod">
          <ac:chgData name="朱梦思" userId="dd97a831-a8ed-4cc2-b36c-c36b78126d1e" providerId="ADAL" clId="{B68745DE-9EF7-4077-B58A-DE94CC4CADEE}" dt="2022-06-30T03:18:30.666" v="3112"/>
          <ac:spMkLst>
            <pc:docMk/>
            <pc:sldMk cId="2991931521" sldId="366"/>
            <ac:spMk id="7" creationId="{5FA4A727-328C-CA3B-C566-0A40A35FE13C}"/>
          </ac:spMkLst>
        </pc:spChg>
        <pc:graphicFrameChg chg="mod modGraphic">
          <ac:chgData name="朱梦思" userId="dd97a831-a8ed-4cc2-b36c-c36b78126d1e" providerId="ADAL" clId="{B68745DE-9EF7-4077-B58A-DE94CC4CADEE}" dt="2022-06-30T03:16:50.129" v="3004"/>
          <ac:graphicFrameMkLst>
            <pc:docMk/>
            <pc:sldMk cId="2991931521" sldId="366"/>
            <ac:graphicFrameMk id="5" creationId="{235987CF-EE7C-C1EA-73D1-CE1722D21495}"/>
          </ac:graphicFrameMkLst>
        </pc:graphicFrameChg>
      </pc:sldChg>
      <pc:sldChg chg="addSp modSp add mod">
        <pc:chgData name="朱梦思" userId="dd97a831-a8ed-4cc2-b36c-c36b78126d1e" providerId="ADAL" clId="{B68745DE-9EF7-4077-B58A-DE94CC4CADEE}" dt="2022-06-30T03:27:29.785" v="4007"/>
        <pc:sldMkLst>
          <pc:docMk/>
          <pc:sldMk cId="300509872" sldId="367"/>
        </pc:sldMkLst>
        <pc:spChg chg="mod">
          <ac:chgData name="朱梦思" userId="dd97a831-a8ed-4cc2-b36c-c36b78126d1e" providerId="ADAL" clId="{B68745DE-9EF7-4077-B58A-DE94CC4CADEE}" dt="2022-06-30T03:22:07.256" v="3632" actId="1076"/>
          <ac:spMkLst>
            <pc:docMk/>
            <pc:sldMk cId="300509872" sldId="367"/>
            <ac:spMk id="2" creationId="{8DAB5F40-832E-224D-FEDC-EDB82CBBEA5C}"/>
          </ac:spMkLst>
        </pc:spChg>
        <pc:spChg chg="add mod">
          <ac:chgData name="朱梦思" userId="dd97a831-a8ed-4cc2-b36c-c36b78126d1e" providerId="ADAL" clId="{B68745DE-9EF7-4077-B58A-DE94CC4CADEE}" dt="2022-06-30T03:25:44.385" v="3941"/>
          <ac:spMkLst>
            <pc:docMk/>
            <pc:sldMk cId="300509872" sldId="367"/>
            <ac:spMk id="6" creationId="{FFBAEE46-D754-96E5-855F-15238A9CF4F3}"/>
          </ac:spMkLst>
        </pc:spChg>
        <pc:spChg chg="mod">
          <ac:chgData name="朱梦思" userId="dd97a831-a8ed-4cc2-b36c-c36b78126d1e" providerId="ADAL" clId="{B68745DE-9EF7-4077-B58A-DE94CC4CADEE}" dt="2022-06-30T03:27:29.785" v="4007"/>
          <ac:spMkLst>
            <pc:docMk/>
            <pc:sldMk cId="300509872" sldId="367"/>
            <ac:spMk id="7" creationId="{5FA4A727-328C-CA3B-C566-0A40A35FE13C}"/>
          </ac:spMkLst>
        </pc:spChg>
        <pc:spChg chg="add mod">
          <ac:chgData name="朱梦思" userId="dd97a831-a8ed-4cc2-b36c-c36b78126d1e" providerId="ADAL" clId="{B68745DE-9EF7-4077-B58A-DE94CC4CADEE}" dt="2022-06-30T03:23:14.747" v="3662" actId="1076"/>
          <ac:spMkLst>
            <pc:docMk/>
            <pc:sldMk cId="300509872" sldId="367"/>
            <ac:spMk id="8" creationId="{7090FA9E-D24F-601C-5125-9E46C3313310}"/>
          </ac:spMkLst>
        </pc:spChg>
        <pc:spChg chg="add mod">
          <ac:chgData name="朱梦思" userId="dd97a831-a8ed-4cc2-b36c-c36b78126d1e" providerId="ADAL" clId="{B68745DE-9EF7-4077-B58A-DE94CC4CADEE}" dt="2022-06-30T03:25:53.876" v="3943" actId="20577"/>
          <ac:spMkLst>
            <pc:docMk/>
            <pc:sldMk cId="300509872" sldId="367"/>
            <ac:spMk id="10" creationId="{BE4186FC-E4D6-51E9-2FE9-83B80DB202DB}"/>
          </ac:spMkLst>
        </pc:spChg>
        <pc:graphicFrameChg chg="mod modGraphic">
          <ac:chgData name="朱梦思" userId="dd97a831-a8ed-4cc2-b36c-c36b78126d1e" providerId="ADAL" clId="{B68745DE-9EF7-4077-B58A-DE94CC4CADEE}" dt="2022-06-30T03:26:31.046" v="3973" actId="1076"/>
          <ac:graphicFrameMkLst>
            <pc:docMk/>
            <pc:sldMk cId="300509872" sldId="367"/>
            <ac:graphicFrameMk id="5" creationId="{235987CF-EE7C-C1EA-73D1-CE1722D21495}"/>
          </ac:graphicFrameMkLst>
        </pc:graphicFrameChg>
        <pc:graphicFrameChg chg="add mod modGraphic">
          <ac:chgData name="朱梦思" userId="dd97a831-a8ed-4cc2-b36c-c36b78126d1e" providerId="ADAL" clId="{B68745DE-9EF7-4077-B58A-DE94CC4CADEE}" dt="2022-06-30T03:27:02.712" v="3976" actId="1076"/>
          <ac:graphicFrameMkLst>
            <pc:docMk/>
            <pc:sldMk cId="300509872" sldId="367"/>
            <ac:graphicFrameMk id="9" creationId="{956EEB5A-7891-2A12-892F-81B22DB64912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837700-4261-4E19-B45D-E9248B293D8F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269EA-8112-4C87-B80F-510FFD3C56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183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C3493C-6D0D-4239-8AAF-FFF9B4625CC8}"/>
              </a:ext>
            </a:extLst>
          </p:cNvPr>
          <p:cNvSpPr txBox="1">
            <a:spLocks/>
          </p:cNvSpPr>
          <p:nvPr userDrawn="1"/>
        </p:nvSpPr>
        <p:spPr>
          <a:xfrm>
            <a:off x="11212497" y="296611"/>
            <a:ext cx="571835" cy="15179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769854A-A58A-4CD3-8D4F-BC0F14DCEA23}" type="slidenum">
              <a:rPr lang="zh-CN" altLang="en-US" sz="415" smtClean="0"/>
              <a:pPr algn="ctr"/>
              <a:t>‹#›</a:t>
            </a:fld>
            <a:endParaRPr lang="zh-CN" altLang="en-US" sz="415" dirty="0"/>
          </a:p>
        </p:txBody>
      </p:sp>
    </p:spTree>
    <p:extLst>
      <p:ext uri="{BB962C8B-B14F-4D97-AF65-F5344CB8AC3E}">
        <p14:creationId xmlns:p14="http://schemas.microsoft.com/office/powerpoint/2010/main" val="3302936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735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5BCAD4F7-7E80-4894-8E3F-6A8273B53BC0}"/>
              </a:ext>
            </a:extLst>
          </p:cNvPr>
          <p:cNvSpPr txBox="1">
            <a:spLocks/>
          </p:cNvSpPr>
          <p:nvPr userDrawn="1"/>
        </p:nvSpPr>
        <p:spPr>
          <a:xfrm>
            <a:off x="11394449" y="6529096"/>
            <a:ext cx="387980" cy="268388"/>
          </a:xfrm>
          <a:prstGeom prst="rect">
            <a:avLst/>
          </a:prstGeom>
          <a:effectLst/>
        </p:spPr>
        <p:txBody>
          <a:bodyPr anchor="ctr" anchorCtr="0"/>
          <a:lstStyle>
            <a:defPPr>
              <a:defRPr lang="en-US"/>
            </a:defPPr>
            <a:lvl1pPr marL="0" algn="ctr" defTabSz="457200" rtl="0" eaLnBrk="1" latinLnBrk="0" hangingPunct="1">
              <a:defRPr sz="1000" b="0" kern="120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69854A-A58A-4CD3-8D4F-BC0F14DCEA23}" type="slidenum">
              <a:rPr lang="zh-CN" altLang="en-US" sz="519" smtClean="0"/>
              <a:pPr/>
              <a:t>‹#›</a:t>
            </a:fld>
            <a:endParaRPr lang="zh-CN" altLang="en-US" sz="519" dirty="0"/>
          </a:p>
        </p:txBody>
      </p:sp>
    </p:spTree>
    <p:extLst>
      <p:ext uri="{BB962C8B-B14F-4D97-AF65-F5344CB8AC3E}">
        <p14:creationId xmlns:p14="http://schemas.microsoft.com/office/powerpoint/2010/main" val="1516073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4255C-3FEA-48CE-A7DD-8593950A3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837" y="329084"/>
            <a:ext cx="9435528" cy="479181"/>
          </a:xfrm>
          <a:prstGeom prst="rect">
            <a:avLst/>
          </a:prstGeom>
        </p:spPr>
        <p:txBody>
          <a:bodyPr/>
          <a:lstStyle>
            <a:lvl1pPr>
              <a:defRPr sz="2285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0" name="灯片编号占位符 5">
            <a:extLst>
              <a:ext uri="{FF2B5EF4-FFF2-40B4-BE49-F238E27FC236}">
                <a16:creationId xmlns:a16="http://schemas.microsoft.com/office/drawing/2014/main" id="{B8B1196F-A01D-44EE-A64A-F93DE9375094}"/>
              </a:ext>
            </a:extLst>
          </p:cNvPr>
          <p:cNvSpPr txBox="1">
            <a:spLocks/>
          </p:cNvSpPr>
          <p:nvPr userDrawn="1"/>
        </p:nvSpPr>
        <p:spPr>
          <a:xfrm>
            <a:off x="11394449" y="6529096"/>
            <a:ext cx="387980" cy="268388"/>
          </a:xfrm>
          <a:prstGeom prst="rect">
            <a:avLst/>
          </a:prstGeom>
          <a:effectLst/>
        </p:spPr>
        <p:txBody>
          <a:bodyPr anchor="ctr" anchorCtr="0"/>
          <a:lstStyle>
            <a:defPPr>
              <a:defRPr lang="en-US"/>
            </a:defPPr>
            <a:lvl1pPr marL="0" algn="ctr" defTabSz="457200" rtl="0" eaLnBrk="1" latinLnBrk="0" hangingPunct="1">
              <a:defRPr sz="1000" b="0" kern="120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69854A-A58A-4CD3-8D4F-BC0F14DCEA23}" type="slidenum">
              <a:rPr lang="zh-CN" altLang="en-US" sz="519" smtClean="0"/>
              <a:pPr/>
              <a:t>‹#›</a:t>
            </a:fld>
            <a:endParaRPr lang="zh-CN" altLang="en-US" sz="519" dirty="0"/>
          </a:p>
        </p:txBody>
      </p:sp>
      <p:sp>
        <p:nvSpPr>
          <p:cNvPr id="14" name="内容占位符 13">
            <a:extLst>
              <a:ext uri="{FF2B5EF4-FFF2-40B4-BE49-F238E27FC236}">
                <a16:creationId xmlns:a16="http://schemas.microsoft.com/office/drawing/2014/main" id="{CBF58451-A129-4E37-952C-624A0285B7E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85838" y="1821109"/>
            <a:ext cx="5044738" cy="3215787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15" name="内容占位符 13">
            <a:extLst>
              <a:ext uri="{FF2B5EF4-FFF2-40B4-BE49-F238E27FC236}">
                <a16:creationId xmlns:a16="http://schemas.microsoft.com/office/drawing/2014/main" id="{0AE974F6-1CCE-4FAB-818B-BDD70700B77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02" y="1821109"/>
            <a:ext cx="5044738" cy="3215787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1628653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C3493C-6D0D-4239-8AAF-FFF9B4625CC8}"/>
              </a:ext>
            </a:extLst>
          </p:cNvPr>
          <p:cNvSpPr txBox="1">
            <a:spLocks/>
          </p:cNvSpPr>
          <p:nvPr userDrawn="1"/>
        </p:nvSpPr>
        <p:spPr>
          <a:xfrm>
            <a:off x="11212497" y="296611"/>
            <a:ext cx="571835" cy="15179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769854A-A58A-4CD3-8D4F-BC0F14DCEA23}" type="slidenum">
              <a:rPr lang="zh-CN" altLang="en-US" sz="415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ctr"/>
              <a:t>‹#›</a:t>
            </a:fld>
            <a:endParaRPr lang="zh-CN" altLang="en-US" sz="41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D253F49-A7DB-4439-B37D-C675D4472AC7}"/>
              </a:ext>
            </a:extLst>
          </p:cNvPr>
          <p:cNvSpPr txBox="1">
            <a:spLocks/>
          </p:cNvSpPr>
          <p:nvPr userDrawn="1"/>
        </p:nvSpPr>
        <p:spPr>
          <a:xfrm>
            <a:off x="11394449" y="6529096"/>
            <a:ext cx="387980" cy="268388"/>
          </a:xfrm>
          <a:prstGeom prst="rect">
            <a:avLst/>
          </a:prstGeom>
          <a:effectLst/>
        </p:spPr>
        <p:txBody>
          <a:bodyPr anchor="ctr" anchorCtr="0"/>
          <a:lstStyle>
            <a:defPPr>
              <a:defRPr lang="en-US"/>
            </a:defPPr>
            <a:lvl1pPr marL="0" algn="ctr" defTabSz="457200" rtl="0" eaLnBrk="1" latinLnBrk="0" hangingPunct="1">
              <a:defRPr sz="1000" b="0" kern="120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69854A-A58A-4CD3-8D4F-BC0F14DCEA23}" type="slidenum">
              <a:rPr lang="zh-CN" altLang="en-US" sz="519" smtClean="0"/>
              <a:pPr/>
              <a:t>‹#›</a:t>
            </a:fld>
            <a:endParaRPr lang="zh-CN" altLang="en-US" sz="519" dirty="0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9B6C6324-430E-489C-9B87-D1B8A5EB1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837" y="329084"/>
            <a:ext cx="9435528" cy="479181"/>
          </a:xfrm>
          <a:prstGeom prst="rect">
            <a:avLst/>
          </a:prstGeom>
        </p:spPr>
        <p:txBody>
          <a:bodyPr/>
          <a:lstStyle>
            <a:lvl1pPr>
              <a:defRPr sz="2285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69812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140712E-891A-4FC8-B8E3-C7582F02E3AD}"/>
              </a:ext>
            </a:extLst>
          </p:cNvPr>
          <p:cNvSpPr txBox="1">
            <a:spLocks/>
          </p:cNvSpPr>
          <p:nvPr userDrawn="1"/>
        </p:nvSpPr>
        <p:spPr>
          <a:xfrm>
            <a:off x="3435866" y="6636052"/>
            <a:ext cx="5320272" cy="2219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623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Copyright © 2021 IKKEM. All Rights Reserved</a:t>
            </a:r>
            <a:endParaRPr lang="zh-CN" altLang="en-US" sz="623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zh-CN" altLang="en-US" sz="519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5724DD3-739A-476E-B6FF-E97C657ACB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56166"/>
            <a:ext cx="12192000" cy="438131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185F5F8F-7FA2-49F7-974E-CA5BB5C3FCE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074031" y="-67112"/>
            <a:ext cx="2174698" cy="2742382"/>
            <a:chOff x="18327343" y="1149720"/>
            <a:chExt cx="2822567" cy="3559478"/>
          </a:xfrm>
        </p:grpSpPr>
        <p:sp>
          <p:nvSpPr>
            <p:cNvPr id="5" name="等腰三角形 4">
              <a:extLst>
                <a:ext uri="{FF2B5EF4-FFF2-40B4-BE49-F238E27FC236}">
                  <a16:creationId xmlns:a16="http://schemas.microsoft.com/office/drawing/2014/main" id="{CA8A7E59-7659-43AB-8058-EC02761C84C1}"/>
                </a:ext>
              </a:extLst>
            </p:cNvPr>
            <p:cNvSpPr/>
            <p:nvPr/>
          </p:nvSpPr>
          <p:spPr>
            <a:xfrm rot="16200000">
              <a:off x="17986280" y="1632189"/>
              <a:ext cx="3418072" cy="2735945"/>
            </a:xfrm>
            <a:prstGeom prst="triangle">
              <a:avLst>
                <a:gd name="adj" fmla="val 85114"/>
              </a:avLst>
            </a:prstGeom>
            <a:solidFill>
              <a:schemeClr val="accent2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35"/>
            </a:p>
          </p:txBody>
        </p:sp>
        <p:sp>
          <p:nvSpPr>
            <p:cNvPr id="6" name="等腰三角形 5">
              <a:extLst>
                <a:ext uri="{FF2B5EF4-FFF2-40B4-BE49-F238E27FC236}">
                  <a16:creationId xmlns:a16="http://schemas.microsoft.com/office/drawing/2014/main" id="{6C1ABBBC-52F9-4657-8887-1FA365A09792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8072901" y="1490783"/>
              <a:ext cx="3418072" cy="2735946"/>
            </a:xfrm>
            <a:prstGeom prst="triangle">
              <a:avLst>
                <a:gd name="adj" fmla="val 85114"/>
              </a:avLst>
            </a:prstGeom>
            <a:noFill/>
            <a:ln>
              <a:gradFill>
                <a:gsLst>
                  <a:gs pos="0">
                    <a:srgbClr val="12915E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35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5B10EA55-ECCF-4266-855E-855A6877F72C}"/>
              </a:ext>
            </a:extLst>
          </p:cNvPr>
          <p:cNvSpPr/>
          <p:nvPr userDrawn="1"/>
        </p:nvSpPr>
        <p:spPr>
          <a:xfrm>
            <a:off x="0" y="2152267"/>
            <a:ext cx="12192000" cy="4382507"/>
          </a:xfrm>
          <a:prstGeom prst="rect">
            <a:avLst/>
          </a:prstGeom>
          <a:gradFill>
            <a:gsLst>
              <a:gs pos="35000">
                <a:schemeClr val="bg1">
                  <a:lumMod val="85000"/>
                  <a:alpha val="50000"/>
                </a:schemeClr>
              </a:gs>
              <a:gs pos="100000">
                <a:schemeClr val="accent2">
                  <a:alpha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zh-CN" sz="935" kern="100" dirty="0"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平行四边形 9">
            <a:extLst>
              <a:ext uri="{FF2B5EF4-FFF2-40B4-BE49-F238E27FC236}">
                <a16:creationId xmlns:a16="http://schemas.microsoft.com/office/drawing/2014/main" id="{D164D34F-4DFA-4697-87C5-13ECA54843FD}"/>
              </a:ext>
            </a:extLst>
          </p:cNvPr>
          <p:cNvSpPr>
            <a:spLocks noChangeAspect="1"/>
          </p:cNvSpPr>
          <p:nvPr userDrawn="1"/>
        </p:nvSpPr>
        <p:spPr>
          <a:xfrm>
            <a:off x="121316" y="2253719"/>
            <a:ext cx="11865157" cy="4150610"/>
          </a:xfrm>
          <a:prstGeom prst="parallelogram">
            <a:avLst>
              <a:gd name="adj" fmla="val 0"/>
            </a:avLst>
          </a:prstGeom>
          <a:noFill/>
          <a:ln w="22225">
            <a:gradFill flip="none" rotWithShape="1">
              <a:gsLst>
                <a:gs pos="0">
                  <a:schemeClr val="accent1">
                    <a:lumMod val="5000"/>
                    <a:lumOff val="95000"/>
                    <a:alpha val="55000"/>
                  </a:schemeClr>
                </a:gs>
                <a:gs pos="46000">
                  <a:srgbClr val="F3F4F7">
                    <a:alpha val="39000"/>
                  </a:srgbClr>
                </a:gs>
                <a:gs pos="91000">
                  <a:srgbClr val="EFEFF1">
                    <a:alpha val="2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35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57B6614-7E87-4EF1-9D14-74E6F16EA2A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685" y="166736"/>
            <a:ext cx="605479" cy="74769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9C4E4A6-4FC8-404C-8EB1-EE8DAB153EB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66" y="314190"/>
            <a:ext cx="2375578" cy="52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01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sldNum="0" hdr="0" dt="0"/>
  <p:txStyles>
    <p:titleStyle>
      <a:lvl1pPr algn="l" defTabSz="474733" rtl="0" eaLnBrk="1" latinLnBrk="0" hangingPunct="1">
        <a:lnSpc>
          <a:spcPct val="90000"/>
        </a:lnSpc>
        <a:spcBef>
          <a:spcPct val="0"/>
        </a:spcBef>
        <a:buNone/>
        <a:defRPr sz="228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8683" indent="-118683" algn="l" defTabSz="474733" rtl="0" eaLnBrk="1" latinLnBrk="0" hangingPunct="1">
        <a:lnSpc>
          <a:spcPct val="90000"/>
        </a:lnSpc>
        <a:spcBef>
          <a:spcPts val="519"/>
        </a:spcBef>
        <a:buFont typeface="Arial" panose="020B0604020202020204" pitchFamily="34" charset="0"/>
        <a:buChar char="•"/>
        <a:defRPr sz="1454" kern="1200">
          <a:solidFill>
            <a:schemeClr val="tx1"/>
          </a:solidFill>
          <a:latin typeface="+mn-lt"/>
          <a:ea typeface="+mn-ea"/>
          <a:cs typeface="+mn-cs"/>
        </a:defRPr>
      </a:lvl1pPr>
      <a:lvl2pPr marL="356049" indent="-118683" algn="l" defTabSz="474733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1246" kern="1200">
          <a:solidFill>
            <a:schemeClr val="tx1"/>
          </a:solidFill>
          <a:latin typeface="+mn-lt"/>
          <a:ea typeface="+mn-ea"/>
          <a:cs typeface="+mn-cs"/>
        </a:defRPr>
      </a:lvl2pPr>
      <a:lvl3pPr marL="593415" indent="-118683" algn="l" defTabSz="474733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1038" kern="1200">
          <a:solidFill>
            <a:schemeClr val="tx1"/>
          </a:solidFill>
          <a:latin typeface="+mn-lt"/>
          <a:ea typeface="+mn-ea"/>
          <a:cs typeface="+mn-cs"/>
        </a:defRPr>
      </a:lvl3pPr>
      <a:lvl4pPr marL="830782" indent="-118683" algn="l" defTabSz="474733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4pPr>
      <a:lvl5pPr marL="1068148" indent="-118683" algn="l" defTabSz="474733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5pPr>
      <a:lvl6pPr marL="1305514" indent="-118683" algn="l" defTabSz="474733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6pPr>
      <a:lvl7pPr marL="1542881" indent="-118683" algn="l" defTabSz="474733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7pPr>
      <a:lvl8pPr marL="1780247" indent="-118683" algn="l" defTabSz="474733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8pPr>
      <a:lvl9pPr marL="2017613" indent="-118683" algn="l" defTabSz="474733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74733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1pPr>
      <a:lvl2pPr marL="237366" algn="l" defTabSz="474733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2pPr>
      <a:lvl3pPr marL="474733" algn="l" defTabSz="474733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3pPr>
      <a:lvl4pPr marL="712098" algn="l" defTabSz="474733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4pPr>
      <a:lvl5pPr marL="949465" algn="l" defTabSz="474733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5pPr>
      <a:lvl6pPr marL="1186831" algn="l" defTabSz="474733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6pPr>
      <a:lvl7pPr marL="1424197" algn="l" defTabSz="474733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7pPr>
      <a:lvl8pPr marL="1661564" algn="l" defTabSz="474733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8pPr>
      <a:lvl9pPr marL="1898930" algn="l" defTabSz="474733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25FF9786-7E8F-4BE3-9B4C-7D5AD56DC291}"/>
              </a:ext>
            </a:extLst>
          </p:cNvPr>
          <p:cNvSpPr txBox="1">
            <a:spLocks/>
          </p:cNvSpPr>
          <p:nvPr userDrawn="1"/>
        </p:nvSpPr>
        <p:spPr>
          <a:xfrm>
            <a:off x="3435866" y="6636052"/>
            <a:ext cx="5320272" cy="2219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623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一站式综合研发条件 </a:t>
            </a:r>
            <a:r>
              <a:rPr lang="en-US" altLang="zh-CN" sz="623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zh-CN" altLang="en-US" sz="623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定制化方案的解决者</a:t>
            </a:r>
          </a:p>
        </p:txBody>
      </p:sp>
      <p:sp>
        <p:nvSpPr>
          <p:cNvPr id="20" name="灯片编号占位符 5">
            <a:extLst>
              <a:ext uri="{FF2B5EF4-FFF2-40B4-BE49-F238E27FC236}">
                <a16:creationId xmlns:a16="http://schemas.microsoft.com/office/drawing/2014/main" id="{D65A33DD-4110-4785-BEE7-C9D87A35565F}"/>
              </a:ext>
            </a:extLst>
          </p:cNvPr>
          <p:cNvSpPr txBox="1">
            <a:spLocks/>
          </p:cNvSpPr>
          <p:nvPr userDrawn="1"/>
        </p:nvSpPr>
        <p:spPr>
          <a:xfrm>
            <a:off x="11394449" y="6529096"/>
            <a:ext cx="387980" cy="268388"/>
          </a:xfrm>
          <a:prstGeom prst="rect">
            <a:avLst/>
          </a:prstGeom>
          <a:effectLst/>
        </p:spPr>
        <p:txBody>
          <a:bodyPr anchor="ctr" anchorCtr="0"/>
          <a:lstStyle>
            <a:defPPr>
              <a:defRPr lang="en-US"/>
            </a:defPPr>
            <a:lvl1pPr marL="0" algn="ctr" defTabSz="457200" rtl="0" eaLnBrk="1" latinLnBrk="0" hangingPunct="1">
              <a:defRPr sz="1000" b="0" kern="120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69854A-A58A-4CD3-8D4F-BC0F14DCEA23}" type="slidenum">
              <a:rPr lang="zh-CN" altLang="en-US" sz="519" smtClean="0"/>
              <a:pPr/>
              <a:t>‹#›</a:t>
            </a:fld>
            <a:endParaRPr lang="zh-CN" altLang="en-US" sz="519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2998727-182F-4808-94C0-6D7C0D1AF0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5699" y="99692"/>
            <a:ext cx="605479" cy="747692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0681CDAB-DC08-4FEB-B0D4-1CE9923621D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569588" y="1666101"/>
            <a:ext cx="1732555" cy="2888988"/>
            <a:chOff x="3988558" y="2616145"/>
            <a:chExt cx="2176092" cy="3628681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ACB8C41B-8536-4DDF-9AF7-B5FBB1BBF54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988558" y="2616145"/>
              <a:ext cx="1659884" cy="3628681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89" dirty="0"/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412E205-5CC7-4A3A-AC55-5EB8D49021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1306" y="2706476"/>
              <a:ext cx="1983344" cy="3426249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61A291A9-E81A-4747-8187-BAFF07A4BD1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181306" y="2706476"/>
              <a:ext cx="1983344" cy="344012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89" dirty="0"/>
            </a:p>
          </p:txBody>
        </p:sp>
      </p:grpSp>
    </p:spTree>
    <p:extLst>
      <p:ext uri="{BB962C8B-B14F-4D97-AF65-F5344CB8AC3E}">
        <p14:creationId xmlns:p14="http://schemas.microsoft.com/office/powerpoint/2010/main" val="411332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hf sldNum="0" hdr="0" dt="0"/>
  <p:txStyles>
    <p:titleStyle>
      <a:lvl1pPr algn="l" defTabSz="91436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2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2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3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4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5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76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57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37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1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1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3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4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4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5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6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47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灯片编号占位符 5">
            <a:extLst>
              <a:ext uri="{FF2B5EF4-FFF2-40B4-BE49-F238E27FC236}">
                <a16:creationId xmlns:a16="http://schemas.microsoft.com/office/drawing/2014/main" id="{7D2FC640-31D8-485F-98D6-5C1AD689526C}"/>
              </a:ext>
            </a:extLst>
          </p:cNvPr>
          <p:cNvSpPr txBox="1">
            <a:spLocks/>
          </p:cNvSpPr>
          <p:nvPr userDrawn="1"/>
        </p:nvSpPr>
        <p:spPr>
          <a:xfrm>
            <a:off x="11394449" y="6529096"/>
            <a:ext cx="387980" cy="268388"/>
          </a:xfrm>
          <a:prstGeom prst="rect">
            <a:avLst/>
          </a:prstGeom>
          <a:effectLst/>
        </p:spPr>
        <p:txBody>
          <a:bodyPr anchor="ctr" anchorCtr="0"/>
          <a:lstStyle>
            <a:defPPr>
              <a:defRPr lang="en-US"/>
            </a:defPPr>
            <a:lvl1pPr marL="0" algn="ctr" defTabSz="457200" rtl="0" eaLnBrk="1" latinLnBrk="0" hangingPunct="1">
              <a:defRPr sz="1000" b="0" kern="120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69854A-A58A-4CD3-8D4F-BC0F14DCEA23}" type="slidenum">
              <a:rPr lang="zh-CN" altLang="en-US" sz="519" smtClean="0"/>
              <a:pPr/>
              <a:t>‹#›</a:t>
            </a:fld>
            <a:endParaRPr lang="zh-CN" altLang="en-US" sz="519" dirty="0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7B4DCAE1-F268-4211-AD63-DA23DF064380}"/>
              </a:ext>
            </a:extLst>
          </p:cNvPr>
          <p:cNvSpPr txBox="1">
            <a:spLocks/>
          </p:cNvSpPr>
          <p:nvPr userDrawn="1"/>
        </p:nvSpPr>
        <p:spPr>
          <a:xfrm>
            <a:off x="3435866" y="6636052"/>
            <a:ext cx="5320272" cy="2219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623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Copyright © 2021 IKKEM. All Rights Reserved</a:t>
            </a:r>
            <a:endParaRPr lang="zh-CN" altLang="en-US" sz="623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zh-CN" altLang="en-US" sz="519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F70535B-6C1F-4D5E-A782-EC869D852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6" y="1187639"/>
            <a:ext cx="12185104" cy="5304805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BFDBDCF-65B3-42E5-857D-A9DEBF407896}"/>
              </a:ext>
            </a:extLst>
          </p:cNvPr>
          <p:cNvSpPr/>
          <p:nvPr userDrawn="1"/>
        </p:nvSpPr>
        <p:spPr>
          <a:xfrm>
            <a:off x="6896" y="1187639"/>
            <a:ext cx="12185104" cy="5304805"/>
          </a:xfrm>
          <a:prstGeom prst="rect">
            <a:avLst/>
          </a:prstGeom>
          <a:gradFill>
            <a:gsLst>
              <a:gs pos="19000">
                <a:schemeClr val="accent2">
                  <a:alpha val="33000"/>
                </a:schemeClr>
              </a:gs>
              <a:gs pos="70000">
                <a:schemeClr val="bg1">
                  <a:alpha val="55000"/>
                </a:schemeClr>
              </a:gs>
              <a:gs pos="100000">
                <a:schemeClr val="bg1">
                  <a:alpha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zh-CN" sz="935" kern="100" dirty="0"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平行四边形 13">
            <a:extLst>
              <a:ext uri="{FF2B5EF4-FFF2-40B4-BE49-F238E27FC236}">
                <a16:creationId xmlns:a16="http://schemas.microsoft.com/office/drawing/2014/main" id="{83D8A257-07DB-49A8-91F6-357A280B5801}"/>
              </a:ext>
            </a:extLst>
          </p:cNvPr>
          <p:cNvSpPr>
            <a:spLocks noChangeAspect="1"/>
          </p:cNvSpPr>
          <p:nvPr userDrawn="1"/>
        </p:nvSpPr>
        <p:spPr>
          <a:xfrm>
            <a:off x="172956" y="1275536"/>
            <a:ext cx="11855705" cy="5114559"/>
          </a:xfrm>
          <a:prstGeom prst="parallelogram">
            <a:avLst>
              <a:gd name="adj" fmla="val 0"/>
            </a:avLst>
          </a:prstGeom>
          <a:noFill/>
          <a:ln w="22225">
            <a:gradFill flip="none" rotWithShape="1">
              <a:gsLst>
                <a:gs pos="0">
                  <a:schemeClr val="accent1">
                    <a:lumMod val="5000"/>
                    <a:lumOff val="95000"/>
                    <a:alpha val="55000"/>
                  </a:schemeClr>
                </a:gs>
                <a:gs pos="46000">
                  <a:srgbClr val="F3F4F7">
                    <a:alpha val="39000"/>
                  </a:srgbClr>
                </a:gs>
                <a:gs pos="91000">
                  <a:srgbClr val="EFEFF1">
                    <a:alpha val="2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35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EC0D18C-086F-49FA-AC8D-FF25213A5AAA}"/>
              </a:ext>
            </a:extLst>
          </p:cNvPr>
          <p:cNvSpPr txBox="1"/>
          <p:nvPr userDrawn="1"/>
        </p:nvSpPr>
        <p:spPr>
          <a:xfrm>
            <a:off x="5828435" y="3270360"/>
            <a:ext cx="5920579" cy="433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215" b="1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驱动创新</a:t>
            </a:r>
            <a:r>
              <a:rPr lang="en-US" altLang="zh-CN" sz="2215" b="1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215" b="1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破解急需</a:t>
            </a:r>
            <a:r>
              <a:rPr lang="en-US" altLang="zh-CN" sz="2215" b="1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215" b="1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支撑产业</a:t>
            </a:r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F6AF3143-7B52-4A9D-B386-6828621DEE3F}"/>
              </a:ext>
            </a:extLst>
          </p:cNvPr>
          <p:cNvCxnSpPr>
            <a:cxnSpLocks/>
          </p:cNvCxnSpPr>
          <p:nvPr userDrawn="1"/>
        </p:nvCxnSpPr>
        <p:spPr>
          <a:xfrm>
            <a:off x="6932013" y="3736592"/>
            <a:ext cx="3790528" cy="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  <a:alpha val="30000"/>
                  </a:schemeClr>
                </a:gs>
                <a:gs pos="74000">
                  <a:srgbClr val="ED7D31"/>
                </a:gs>
              </a:gsLst>
              <a:lin ang="0" scaled="0"/>
            </a:gra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D830AC2A-14F1-4D4C-9A19-718565E9E6FE}"/>
              </a:ext>
            </a:extLst>
          </p:cNvPr>
          <p:cNvSpPr txBox="1"/>
          <p:nvPr userDrawn="1"/>
        </p:nvSpPr>
        <p:spPr>
          <a:xfrm>
            <a:off x="5548786" y="3806911"/>
            <a:ext cx="6479875" cy="433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15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latin typeface="Calibri" panose="020F0502020204030204" pitchFamily="34" charset="0"/>
                <a:ea typeface="思源黑体 CN Heavy" panose="020B0A00000000000000"/>
                <a:cs typeface="Calibri" panose="020F0502020204030204" pitchFamily="34" charset="0"/>
              </a:rPr>
              <a:t>INNOVATION </a:t>
            </a:r>
            <a:r>
              <a:rPr lang="en-US" altLang="zh-CN" sz="2215" dirty="0">
                <a:ln>
                  <a:solidFill>
                    <a:srgbClr val="B8D1FF"/>
                  </a:solidFill>
                </a:ln>
                <a:solidFill>
                  <a:srgbClr val="B8D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CHANGE</a:t>
            </a:r>
            <a:r>
              <a:rPr lang="en-US" altLang="zh-CN" sz="2215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15" dirty="0"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zh-CN" sz="2215" dirty="0">
                <a:ln>
                  <a:solidFill>
                    <a:srgbClr val="EC6A03"/>
                  </a:solidFill>
                </a:ln>
                <a:solidFill>
                  <a:srgbClr val="EC6A03"/>
                </a:solidFill>
                <a:latin typeface="Calibri" panose="020F0502020204030204" pitchFamily="34" charset="0"/>
                <a:ea typeface="思源黑体 CN Heavy" panose="020B0A00000000000000"/>
                <a:cs typeface="Calibri" panose="020F0502020204030204" pitchFamily="34" charset="0"/>
              </a:rPr>
              <a:t>WORLD</a:t>
            </a:r>
            <a:endParaRPr lang="zh-CN" altLang="en-US" sz="2215" dirty="0">
              <a:ln>
                <a:solidFill>
                  <a:srgbClr val="EC6A03"/>
                </a:solidFill>
              </a:ln>
              <a:solidFill>
                <a:srgbClr val="EC6A03"/>
              </a:solidFill>
              <a:latin typeface="Calibri" panose="020F0502020204030204" pitchFamily="34" charset="0"/>
              <a:ea typeface="思源黑体 CN Heavy" panose="020B0A00000000000000"/>
              <a:cs typeface="Calibri" panose="020F050202020403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C680F60-ADD5-483D-A4E3-2624F8058C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685" y="166736"/>
            <a:ext cx="605479" cy="74769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8FEB525-2576-4B1D-BB6F-A636ACBF012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66" y="314190"/>
            <a:ext cx="2375578" cy="52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3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hf sldNum="0" hdr="0" dt="0"/>
  <p:txStyles>
    <p:titleStyle>
      <a:lvl1pPr algn="l" defTabSz="474779" rtl="0" eaLnBrk="1" latinLnBrk="0" hangingPunct="1">
        <a:lnSpc>
          <a:spcPct val="90000"/>
        </a:lnSpc>
        <a:spcBef>
          <a:spcPct val="0"/>
        </a:spcBef>
        <a:buNone/>
        <a:defRPr sz="228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8695" indent="-118695" algn="l" defTabSz="474779" rtl="0" eaLnBrk="1" latinLnBrk="0" hangingPunct="1">
        <a:lnSpc>
          <a:spcPct val="90000"/>
        </a:lnSpc>
        <a:spcBef>
          <a:spcPts val="519"/>
        </a:spcBef>
        <a:buFont typeface="Arial" panose="020B0604020202020204" pitchFamily="34" charset="0"/>
        <a:buChar char="•"/>
        <a:defRPr sz="1454" kern="1200">
          <a:solidFill>
            <a:schemeClr val="tx1"/>
          </a:solidFill>
          <a:latin typeface="+mn-lt"/>
          <a:ea typeface="+mn-ea"/>
          <a:cs typeface="+mn-cs"/>
        </a:defRPr>
      </a:lvl1pPr>
      <a:lvl2pPr marL="356085" indent="-118695" algn="l" defTabSz="474779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1246" kern="1200">
          <a:solidFill>
            <a:schemeClr val="tx1"/>
          </a:solidFill>
          <a:latin typeface="+mn-lt"/>
          <a:ea typeface="+mn-ea"/>
          <a:cs typeface="+mn-cs"/>
        </a:defRPr>
      </a:lvl2pPr>
      <a:lvl3pPr marL="593474" indent="-118695" algn="l" defTabSz="474779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1038" kern="1200">
          <a:solidFill>
            <a:schemeClr val="tx1"/>
          </a:solidFill>
          <a:latin typeface="+mn-lt"/>
          <a:ea typeface="+mn-ea"/>
          <a:cs typeface="+mn-cs"/>
        </a:defRPr>
      </a:lvl3pPr>
      <a:lvl4pPr marL="830864" indent="-118695" algn="l" defTabSz="474779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4pPr>
      <a:lvl5pPr marL="1068254" indent="-118695" algn="l" defTabSz="474779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5pPr>
      <a:lvl6pPr marL="1305643" indent="-118695" algn="l" defTabSz="474779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33" indent="-118695" algn="l" defTabSz="474779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7pPr>
      <a:lvl8pPr marL="1780423" indent="-118695" algn="l" defTabSz="474779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8pPr>
      <a:lvl9pPr marL="2017812" indent="-118695" algn="l" defTabSz="474779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74779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1pPr>
      <a:lvl2pPr marL="237390" algn="l" defTabSz="474779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2pPr>
      <a:lvl3pPr marL="474779" algn="l" defTabSz="474779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3pPr>
      <a:lvl4pPr marL="712169" algn="l" defTabSz="474779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4pPr>
      <a:lvl5pPr marL="949559" algn="l" defTabSz="474779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5pPr>
      <a:lvl6pPr marL="1186948" algn="l" defTabSz="474779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6pPr>
      <a:lvl7pPr marL="1424338" algn="l" defTabSz="474779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7pPr>
      <a:lvl8pPr marL="1661728" algn="l" defTabSz="474779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8pPr>
      <a:lvl9pPr marL="1899117" algn="l" defTabSz="474779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057CA1E0-BAC5-47F1-B43A-C8DC407D99FE}"/>
              </a:ext>
            </a:extLst>
          </p:cNvPr>
          <p:cNvSpPr/>
          <p:nvPr userDrawn="1"/>
        </p:nvSpPr>
        <p:spPr>
          <a:xfrm>
            <a:off x="265744" y="0"/>
            <a:ext cx="373857" cy="847385"/>
          </a:xfrm>
          <a:prstGeom prst="rect">
            <a:avLst/>
          </a:prstGeom>
          <a:solidFill>
            <a:schemeClr val="accent2">
              <a:lumMod val="75000"/>
              <a:alpha val="6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789" dirty="0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22E544F7-1698-41F4-9DFB-1E5C779E28AB}"/>
              </a:ext>
            </a:extLst>
          </p:cNvPr>
          <p:cNvSpPr txBox="1">
            <a:spLocks/>
          </p:cNvSpPr>
          <p:nvPr userDrawn="1"/>
        </p:nvSpPr>
        <p:spPr>
          <a:xfrm>
            <a:off x="3435866" y="6636052"/>
            <a:ext cx="5320272" cy="2219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623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一站式综合研发条件 </a:t>
            </a:r>
            <a:r>
              <a:rPr lang="en-US" altLang="zh-CN" sz="623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zh-CN" altLang="en-US" sz="623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定制化方案的解决者</a:t>
            </a:r>
          </a:p>
        </p:txBody>
      </p:sp>
      <p:sp>
        <p:nvSpPr>
          <p:cNvPr id="13" name="灯片编号占位符 5">
            <a:extLst>
              <a:ext uri="{FF2B5EF4-FFF2-40B4-BE49-F238E27FC236}">
                <a16:creationId xmlns:a16="http://schemas.microsoft.com/office/drawing/2014/main" id="{25A87211-DBB1-4724-BB8B-B1F92F78C7AE}"/>
              </a:ext>
            </a:extLst>
          </p:cNvPr>
          <p:cNvSpPr txBox="1">
            <a:spLocks/>
          </p:cNvSpPr>
          <p:nvPr userDrawn="1"/>
        </p:nvSpPr>
        <p:spPr>
          <a:xfrm>
            <a:off x="11394449" y="6529096"/>
            <a:ext cx="387980" cy="268388"/>
          </a:xfrm>
          <a:prstGeom prst="rect">
            <a:avLst/>
          </a:prstGeom>
          <a:effectLst/>
        </p:spPr>
        <p:txBody>
          <a:bodyPr anchor="ctr" anchorCtr="0"/>
          <a:lstStyle>
            <a:defPPr>
              <a:defRPr lang="en-US"/>
            </a:defPPr>
            <a:lvl1pPr marL="0" algn="ctr" defTabSz="457200" rtl="0" eaLnBrk="1" latinLnBrk="0" hangingPunct="1">
              <a:defRPr sz="1000" b="0" kern="120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69854A-A58A-4CD3-8D4F-BC0F14DCEA23}" type="slidenum">
              <a:rPr lang="zh-CN" altLang="en-US" sz="519" smtClean="0"/>
              <a:pPr/>
              <a:t>‹#›</a:t>
            </a:fld>
            <a:endParaRPr lang="zh-CN" altLang="en-US" sz="519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1E5643A-A0B0-4760-90A5-BC071CD88AC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5699" y="99692"/>
            <a:ext cx="605479" cy="74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82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p:hf sldNum="0" hdr="0" dt="0"/>
  <p:txStyles>
    <p:titleStyle>
      <a:lvl1pPr algn="l" defTabSz="474733" rtl="0" eaLnBrk="1" latinLnBrk="0" hangingPunct="1">
        <a:lnSpc>
          <a:spcPct val="90000"/>
        </a:lnSpc>
        <a:spcBef>
          <a:spcPct val="0"/>
        </a:spcBef>
        <a:buNone/>
        <a:defRPr sz="228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8683" indent="-118683" algn="l" defTabSz="474733" rtl="0" eaLnBrk="1" latinLnBrk="0" hangingPunct="1">
        <a:lnSpc>
          <a:spcPct val="90000"/>
        </a:lnSpc>
        <a:spcBef>
          <a:spcPts val="519"/>
        </a:spcBef>
        <a:buFont typeface="Arial" panose="020B0604020202020204" pitchFamily="34" charset="0"/>
        <a:buChar char="•"/>
        <a:defRPr sz="1454" kern="1200">
          <a:solidFill>
            <a:schemeClr val="tx1"/>
          </a:solidFill>
          <a:latin typeface="+mn-lt"/>
          <a:ea typeface="+mn-ea"/>
          <a:cs typeface="+mn-cs"/>
        </a:defRPr>
      </a:lvl1pPr>
      <a:lvl2pPr marL="356049" indent="-118683" algn="l" defTabSz="474733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1246" kern="1200">
          <a:solidFill>
            <a:schemeClr val="tx1"/>
          </a:solidFill>
          <a:latin typeface="+mn-lt"/>
          <a:ea typeface="+mn-ea"/>
          <a:cs typeface="+mn-cs"/>
        </a:defRPr>
      </a:lvl2pPr>
      <a:lvl3pPr marL="593415" indent="-118683" algn="l" defTabSz="474733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1038" kern="1200">
          <a:solidFill>
            <a:schemeClr val="tx1"/>
          </a:solidFill>
          <a:latin typeface="+mn-lt"/>
          <a:ea typeface="+mn-ea"/>
          <a:cs typeface="+mn-cs"/>
        </a:defRPr>
      </a:lvl3pPr>
      <a:lvl4pPr marL="830782" indent="-118683" algn="l" defTabSz="474733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4pPr>
      <a:lvl5pPr marL="1068148" indent="-118683" algn="l" defTabSz="474733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5pPr>
      <a:lvl6pPr marL="1305514" indent="-118683" algn="l" defTabSz="474733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6pPr>
      <a:lvl7pPr marL="1542881" indent="-118683" algn="l" defTabSz="474733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7pPr>
      <a:lvl8pPr marL="1780247" indent="-118683" algn="l" defTabSz="474733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8pPr>
      <a:lvl9pPr marL="2017613" indent="-118683" algn="l" defTabSz="474733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74733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1pPr>
      <a:lvl2pPr marL="237366" algn="l" defTabSz="474733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2pPr>
      <a:lvl3pPr marL="474733" algn="l" defTabSz="474733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3pPr>
      <a:lvl4pPr marL="712098" algn="l" defTabSz="474733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4pPr>
      <a:lvl5pPr marL="949465" algn="l" defTabSz="474733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5pPr>
      <a:lvl6pPr marL="1186831" algn="l" defTabSz="474733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6pPr>
      <a:lvl7pPr marL="1424197" algn="l" defTabSz="474733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7pPr>
      <a:lvl8pPr marL="1661564" algn="l" defTabSz="474733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8pPr>
      <a:lvl9pPr marL="1898930" algn="l" defTabSz="474733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tif"/><Relationship Id="rId4" Type="http://schemas.openxmlformats.org/officeDocument/2006/relationships/image" Target="../media/image8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7" Type="http://schemas.openxmlformats.org/officeDocument/2006/relationships/image" Target="../media/image15.tif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tif"/><Relationship Id="rId5" Type="http://schemas.openxmlformats.org/officeDocument/2006/relationships/image" Target="../media/image13.tif"/><Relationship Id="rId4" Type="http://schemas.openxmlformats.org/officeDocument/2006/relationships/image" Target="../media/image12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tif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B0A0F300-2000-4A81-954C-C3E6C1B90281}"/>
              </a:ext>
            </a:extLst>
          </p:cNvPr>
          <p:cNvGrpSpPr/>
          <p:nvPr/>
        </p:nvGrpSpPr>
        <p:grpSpPr>
          <a:xfrm>
            <a:off x="2429417" y="983321"/>
            <a:ext cx="7333166" cy="2700000"/>
            <a:chOff x="2095262" y="983321"/>
            <a:chExt cx="7333166" cy="2700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5D9BBA68-A2E5-469B-8D57-C1A4D2FD0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8428" y="983321"/>
              <a:ext cx="3600000" cy="270000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FFE2DE4-B0B5-48DD-8F49-2FE7D48AF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5262" y="983321"/>
              <a:ext cx="3600001" cy="2700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077E57AB-018E-4D08-8798-0FEDA5E23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725" y="3906889"/>
            <a:ext cx="3600000" cy="270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FC74648-4DC3-42D9-8611-EF494171B3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724" y="3906889"/>
            <a:ext cx="3604694" cy="270000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B0D4D482-3996-4E84-93FB-2AB30FE9BE66}"/>
              </a:ext>
            </a:extLst>
          </p:cNvPr>
          <p:cNvSpPr/>
          <p:nvPr/>
        </p:nvSpPr>
        <p:spPr>
          <a:xfrm>
            <a:off x="2424724" y="983321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八面体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B0D3BDE-F245-4BBE-9F04-879AB5CD2FE5}"/>
              </a:ext>
            </a:extLst>
          </p:cNvPr>
          <p:cNvSpPr/>
          <p:nvPr/>
        </p:nvSpPr>
        <p:spPr>
          <a:xfrm>
            <a:off x="2424724" y="3906889"/>
            <a:ext cx="1059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MOF-Au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AF7B50E2-A1C8-499E-A14D-395859D69F87}"/>
              </a:ext>
            </a:extLst>
          </p:cNvPr>
          <p:cNvSpPr/>
          <p:nvPr/>
        </p:nvSpPr>
        <p:spPr>
          <a:xfrm>
            <a:off x="2308193" y="887767"/>
            <a:ext cx="7581531" cy="285861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1F54ACF5-28C2-470C-92C6-C7799D62D36D}"/>
              </a:ext>
            </a:extLst>
          </p:cNvPr>
          <p:cNvSpPr/>
          <p:nvPr/>
        </p:nvSpPr>
        <p:spPr>
          <a:xfrm>
            <a:off x="2314007" y="3827584"/>
            <a:ext cx="7581531" cy="285861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2753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8CAE00E-797B-4F49-AA28-164562D1B9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66" y="941033"/>
            <a:ext cx="3360000" cy="252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3D9D327-08BD-46E4-BBCE-B5708D954B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000" y="941033"/>
            <a:ext cx="3360000" cy="252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1923A44-F572-4C1D-84D0-D685E1F0BF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534" y="941033"/>
            <a:ext cx="3360000" cy="252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7E2C460-A5F4-4C66-8DF4-D917A67E17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534" y="3708645"/>
            <a:ext cx="3360000" cy="2520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BF1028-FF8C-4DA8-AFED-8A6A468C4C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000" y="3708645"/>
            <a:ext cx="3360000" cy="252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7940F15-E2B9-4963-BB46-9ED48C143E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66" y="3708645"/>
            <a:ext cx="3360000" cy="252000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8628CA09-5AD7-42EC-996C-B2E3C16069BD}"/>
              </a:ext>
            </a:extLst>
          </p:cNvPr>
          <p:cNvSpPr/>
          <p:nvPr/>
        </p:nvSpPr>
        <p:spPr>
          <a:xfrm>
            <a:off x="876058" y="3638584"/>
            <a:ext cx="10451849" cy="269119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A71216C7-E779-469A-A2E6-0CA61C5C4C95}"/>
              </a:ext>
            </a:extLst>
          </p:cNvPr>
          <p:cNvSpPr/>
          <p:nvPr/>
        </p:nvSpPr>
        <p:spPr>
          <a:xfrm>
            <a:off x="876058" y="851219"/>
            <a:ext cx="10451849" cy="269119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4A009D9-34FB-4B2E-B694-1943D5854648}"/>
              </a:ext>
            </a:extLst>
          </p:cNvPr>
          <p:cNvSpPr/>
          <p:nvPr/>
        </p:nvSpPr>
        <p:spPr>
          <a:xfrm>
            <a:off x="960466" y="941033"/>
            <a:ext cx="920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Au</a:t>
            </a:r>
            <a:r>
              <a:rPr lang="zh-CN" altLang="en-US" dirty="0">
                <a:solidFill>
                  <a:srgbClr val="FF0000"/>
                </a:solidFill>
              </a:rPr>
              <a:t>颗粒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9E432CD-F3AB-4B2E-B8AD-80151C347230}"/>
              </a:ext>
            </a:extLst>
          </p:cNvPr>
          <p:cNvSpPr/>
          <p:nvPr/>
        </p:nvSpPr>
        <p:spPr>
          <a:xfrm>
            <a:off x="960465" y="3708645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Al</a:t>
            </a:r>
            <a:r>
              <a:rPr lang="en-US" altLang="zh-CN" sz="1200" dirty="0">
                <a:solidFill>
                  <a:srgbClr val="FF0000"/>
                </a:solidFill>
              </a:rPr>
              <a:t>2</a:t>
            </a:r>
            <a:r>
              <a:rPr lang="en-US" altLang="zh-CN" dirty="0">
                <a:solidFill>
                  <a:srgbClr val="FF0000"/>
                </a:solidFill>
              </a:rPr>
              <a:t>O</a:t>
            </a:r>
            <a:r>
              <a:rPr lang="en-US" altLang="zh-CN" sz="1400" dirty="0">
                <a:solidFill>
                  <a:srgbClr val="FF0000"/>
                </a:solidFill>
              </a:rPr>
              <a:t>3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B0095DA-AF51-4893-9A14-AE5907E97886}"/>
              </a:ext>
            </a:extLst>
          </p:cNvPr>
          <p:cNvSpPr/>
          <p:nvPr/>
        </p:nvSpPr>
        <p:spPr>
          <a:xfrm>
            <a:off x="960465" y="5663049"/>
            <a:ext cx="10374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err="1">
                <a:solidFill>
                  <a:schemeClr val="bg1"/>
                </a:solidFill>
              </a:rPr>
              <a:t>InLens</a:t>
            </a:r>
            <a:r>
              <a:rPr lang="zh-CN" altLang="en-US" sz="1400" dirty="0">
                <a:solidFill>
                  <a:schemeClr val="bg1"/>
                </a:solidFill>
              </a:rPr>
              <a:t>模式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ADF4D2D-4257-4DBC-8172-A68304F3DBFC}"/>
              </a:ext>
            </a:extLst>
          </p:cNvPr>
          <p:cNvSpPr/>
          <p:nvPr/>
        </p:nvSpPr>
        <p:spPr>
          <a:xfrm>
            <a:off x="4416000" y="5663048"/>
            <a:ext cx="8210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SE2</a:t>
            </a:r>
            <a:r>
              <a:rPr lang="zh-CN" altLang="en-US" sz="1400" dirty="0">
                <a:solidFill>
                  <a:schemeClr val="bg1"/>
                </a:solidFill>
              </a:rPr>
              <a:t>模式</a:t>
            </a:r>
          </a:p>
        </p:txBody>
      </p:sp>
    </p:spTree>
    <p:extLst>
      <p:ext uri="{BB962C8B-B14F-4D97-AF65-F5344CB8AC3E}">
        <p14:creationId xmlns:p14="http://schemas.microsoft.com/office/powerpoint/2010/main" val="2109436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070CAEEB-8A58-4C5E-B9DE-2A00C73D46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993" y="1074322"/>
            <a:ext cx="2382015" cy="1800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ABBF1FA-28F0-4D12-B389-B0232F3479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027" y="1074322"/>
            <a:ext cx="2382014" cy="1800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E462ECE-51E3-41F5-A053-D464AFCF35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959" y="1074322"/>
            <a:ext cx="2382015" cy="1800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CC8D31BE-5461-493F-8602-1603EFE6EBF4}"/>
              </a:ext>
            </a:extLst>
          </p:cNvPr>
          <p:cNvGrpSpPr/>
          <p:nvPr/>
        </p:nvGrpSpPr>
        <p:grpSpPr>
          <a:xfrm>
            <a:off x="2428959" y="3182590"/>
            <a:ext cx="7334083" cy="2678318"/>
            <a:chOff x="2223000" y="3182590"/>
            <a:chExt cx="7334083" cy="2678318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F397201E-7DC9-4387-80DB-07BE869B6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8384" y="3184384"/>
              <a:ext cx="3568699" cy="2676524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CFD31DDB-BC05-49D5-8905-4F118149A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3000" y="3182590"/>
              <a:ext cx="3559178" cy="2669383"/>
            </a:xfrm>
            <a:prstGeom prst="rect">
              <a:avLst/>
            </a:prstGeom>
          </p:spPr>
        </p:pic>
      </p:grpSp>
      <p:sp>
        <p:nvSpPr>
          <p:cNvPr id="28" name="矩形 27">
            <a:extLst>
              <a:ext uri="{FF2B5EF4-FFF2-40B4-BE49-F238E27FC236}">
                <a16:creationId xmlns:a16="http://schemas.microsoft.com/office/drawing/2014/main" id="{5E914948-983F-4483-8F15-24B08CF6D0A3}"/>
              </a:ext>
            </a:extLst>
          </p:cNvPr>
          <p:cNvSpPr/>
          <p:nvPr/>
        </p:nvSpPr>
        <p:spPr>
          <a:xfrm>
            <a:off x="2352583" y="997092"/>
            <a:ext cx="7519386" cy="195029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9BB04F23-6F4C-4329-8708-0937D83EC925}"/>
              </a:ext>
            </a:extLst>
          </p:cNvPr>
          <p:cNvSpPr/>
          <p:nvPr/>
        </p:nvSpPr>
        <p:spPr>
          <a:xfrm>
            <a:off x="2352583" y="3111005"/>
            <a:ext cx="7519386" cy="2819278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46914DBC-A19C-46DB-8CDA-185203626882}"/>
              </a:ext>
            </a:extLst>
          </p:cNvPr>
          <p:cNvSpPr/>
          <p:nvPr/>
        </p:nvSpPr>
        <p:spPr>
          <a:xfrm>
            <a:off x="2428958" y="5281309"/>
            <a:ext cx="10374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err="1">
                <a:solidFill>
                  <a:schemeClr val="bg1"/>
                </a:solidFill>
              </a:rPr>
              <a:t>InLens</a:t>
            </a:r>
            <a:r>
              <a:rPr lang="zh-CN" altLang="en-US" sz="1400" dirty="0">
                <a:solidFill>
                  <a:schemeClr val="bg1"/>
                </a:solidFill>
              </a:rPr>
              <a:t>模式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5D089B34-626A-46CF-8A58-2F2B2C2F1BC8}"/>
              </a:ext>
            </a:extLst>
          </p:cNvPr>
          <p:cNvSpPr/>
          <p:nvPr/>
        </p:nvSpPr>
        <p:spPr>
          <a:xfrm>
            <a:off x="6203865" y="5271527"/>
            <a:ext cx="8274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ESB</a:t>
            </a:r>
            <a:r>
              <a:rPr lang="zh-CN" altLang="en-US" sz="1400" dirty="0">
                <a:solidFill>
                  <a:schemeClr val="bg1"/>
                </a:solidFill>
              </a:rPr>
              <a:t>模式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8E63A19D-BBE5-4FCB-8003-138AE504BB4D}"/>
              </a:ext>
            </a:extLst>
          </p:cNvPr>
          <p:cNvSpPr/>
          <p:nvPr/>
        </p:nvSpPr>
        <p:spPr>
          <a:xfrm>
            <a:off x="2428958" y="108424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纤维</a:t>
            </a:r>
          </a:p>
        </p:txBody>
      </p:sp>
    </p:spTree>
    <p:extLst>
      <p:ext uri="{BB962C8B-B14F-4D97-AF65-F5344CB8AC3E}">
        <p14:creationId xmlns:p14="http://schemas.microsoft.com/office/powerpoint/2010/main" val="160718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3055DF1-4BB1-4A95-ABF0-003996C58B76}"/>
              </a:ext>
            </a:extLst>
          </p:cNvPr>
          <p:cNvGrpSpPr/>
          <p:nvPr/>
        </p:nvGrpSpPr>
        <p:grpSpPr>
          <a:xfrm>
            <a:off x="2405056" y="1006973"/>
            <a:ext cx="7381888" cy="5444820"/>
            <a:chOff x="2405056" y="1006973"/>
            <a:chExt cx="7381888" cy="5444820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6A94A119-0CB2-4668-8788-8325A662E5D2}"/>
                </a:ext>
              </a:extLst>
            </p:cNvPr>
            <p:cNvGrpSpPr/>
            <p:nvPr/>
          </p:nvGrpSpPr>
          <p:grpSpPr>
            <a:xfrm>
              <a:off x="2405056" y="1006973"/>
              <a:ext cx="7381888" cy="2774913"/>
              <a:chOff x="2165995" y="1006973"/>
              <a:chExt cx="7381888" cy="2774913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4EFAD097-2C08-48C1-B9CA-3C8C6C0359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65995" y="1006974"/>
                <a:ext cx="3600000" cy="2700000"/>
              </a:xfrm>
              <a:prstGeom prst="rect">
                <a:avLst/>
              </a:prstGeom>
            </p:spPr>
          </p:pic>
          <p:grpSp>
            <p:nvGrpSpPr>
              <p:cNvPr id="5" name="组合 4">
                <a:extLst>
                  <a:ext uri="{FF2B5EF4-FFF2-40B4-BE49-F238E27FC236}">
                    <a16:creationId xmlns:a16="http://schemas.microsoft.com/office/drawing/2014/main" id="{FF45A751-00F5-4192-87E9-38C2FE187E7B}"/>
                  </a:ext>
                </a:extLst>
              </p:cNvPr>
              <p:cNvGrpSpPr/>
              <p:nvPr/>
            </p:nvGrpSpPr>
            <p:grpSpPr>
              <a:xfrm>
                <a:off x="5947883" y="1006973"/>
                <a:ext cx="3600000" cy="2774913"/>
                <a:chOff x="1051109" y="3855940"/>
                <a:chExt cx="1438275" cy="1433114"/>
              </a:xfrm>
            </p:grpSpPr>
            <p:pic>
              <p:nvPicPr>
                <p:cNvPr id="6" name="Picture 1">
                  <a:extLst>
                    <a:ext uri="{FF2B5EF4-FFF2-40B4-BE49-F238E27FC236}">
                      <a16:creationId xmlns:a16="http://schemas.microsoft.com/office/drawing/2014/main" id="{A18AD994-EE72-4D3C-A710-6181FF866AA3}"/>
                    </a:ext>
                  </a:extLst>
                </p:cNvPr>
                <p:cNvPicPr/>
                <p:nvPr/>
              </p:nvPicPr>
              <p:blipFill rotWithShape="1">
                <a:blip r:embed="rId3" cstate="print"/>
                <a:srcRect l="27174" t="38466" r="27676" b="34718"/>
                <a:stretch/>
              </p:blipFill>
              <p:spPr bwMode="auto">
                <a:xfrm>
                  <a:off x="1051109" y="3855940"/>
                  <a:ext cx="1438275" cy="6505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" name="Picture 1">
                  <a:extLst>
                    <a:ext uri="{FF2B5EF4-FFF2-40B4-BE49-F238E27FC236}">
                      <a16:creationId xmlns:a16="http://schemas.microsoft.com/office/drawing/2014/main" id="{40EC674D-0D56-4AF7-8530-770E942E8714}"/>
                    </a:ext>
                  </a:extLst>
                </p:cNvPr>
                <p:cNvPicPr/>
                <p:nvPr/>
              </p:nvPicPr>
              <p:blipFill rotWithShape="1">
                <a:blip r:embed="rId4" cstate="print"/>
                <a:srcRect l="24713" r="24864"/>
                <a:stretch/>
              </p:blipFill>
              <p:spPr bwMode="auto">
                <a:xfrm>
                  <a:off x="1786612" y="4506536"/>
                  <a:ext cx="702772" cy="782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" name="Picture 1">
                  <a:extLst>
                    <a:ext uri="{FF2B5EF4-FFF2-40B4-BE49-F238E27FC236}">
                      <a16:creationId xmlns:a16="http://schemas.microsoft.com/office/drawing/2014/main" id="{EF545986-8681-4214-BAFC-129125029D60}"/>
                    </a:ext>
                  </a:extLst>
                </p:cNvPr>
                <p:cNvPicPr/>
                <p:nvPr/>
              </p:nvPicPr>
              <p:blipFill rotWithShape="1">
                <a:blip r:embed="rId5" cstate="print"/>
                <a:srcRect l="24935" r="24864"/>
                <a:stretch/>
              </p:blipFill>
              <p:spPr bwMode="auto">
                <a:xfrm>
                  <a:off x="1051109" y="4506536"/>
                  <a:ext cx="735503" cy="782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0F74348-01AB-4BB9-B28F-E8A92B122E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" r="16670"/>
            <a:stretch/>
          </p:blipFill>
          <p:spPr>
            <a:xfrm>
              <a:off x="2405056" y="3841873"/>
              <a:ext cx="2859569" cy="2609920"/>
            </a:xfrm>
            <a:prstGeom prst="rect">
              <a:avLst/>
            </a:prstGeom>
          </p:spPr>
        </p:pic>
        <p:pic>
          <p:nvPicPr>
            <p:cNvPr id="11" name="Picture 1">
              <a:extLst>
                <a:ext uri="{FF2B5EF4-FFF2-40B4-BE49-F238E27FC236}">
                  <a16:creationId xmlns:a16="http://schemas.microsoft.com/office/drawing/2014/main" id="{2C5360C3-9A3A-497E-9919-5F5EFF0DDF3A}"/>
                </a:ext>
              </a:extLst>
            </p:cNvPr>
            <p:cNvPicPr/>
            <p:nvPr/>
          </p:nvPicPr>
          <p:blipFill rotWithShape="1">
            <a:blip r:embed="rId7" cstate="print"/>
            <a:srcRect l="22353" r="21887"/>
            <a:stretch/>
          </p:blipFill>
          <p:spPr bwMode="auto">
            <a:xfrm>
              <a:off x="5471252" y="3722959"/>
              <a:ext cx="2114143" cy="2609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">
              <a:extLst>
                <a:ext uri="{FF2B5EF4-FFF2-40B4-BE49-F238E27FC236}">
                  <a16:creationId xmlns:a16="http://schemas.microsoft.com/office/drawing/2014/main" id="{599BF7DB-F35C-4FBC-A0A8-A9E95FBAE22E}"/>
                </a:ext>
              </a:extLst>
            </p:cNvPr>
            <p:cNvPicPr/>
            <p:nvPr/>
          </p:nvPicPr>
          <p:blipFill rotWithShape="1">
            <a:blip r:embed="rId8" cstate="print"/>
            <a:srcRect l="21749" r="21548"/>
            <a:stretch/>
          </p:blipFill>
          <p:spPr bwMode="auto">
            <a:xfrm>
              <a:off x="7751528" y="3722958"/>
              <a:ext cx="2024392" cy="26099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07C8CEC-9B92-49F8-81A7-7ED9FDDDB466}"/>
                </a:ext>
              </a:extLst>
            </p:cNvPr>
            <p:cNvSpPr/>
            <p:nvPr/>
          </p:nvSpPr>
          <p:spPr>
            <a:xfrm>
              <a:off x="6186944" y="2356974"/>
              <a:ext cx="39786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</a:rPr>
                <a:t>Au</a:t>
              </a: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C3F7BC22-6B50-49C5-ACCF-13C63AB270DF}"/>
                </a:ext>
              </a:extLst>
            </p:cNvPr>
            <p:cNvSpPr/>
            <p:nvPr/>
          </p:nvSpPr>
          <p:spPr>
            <a:xfrm>
              <a:off x="8041080" y="2356974"/>
              <a:ext cx="38664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</a:rPr>
                <a:t>Pd</a:t>
              </a: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701EE48A-14A4-447F-A589-21B6FDFB382D}"/>
                </a:ext>
              </a:extLst>
            </p:cNvPr>
            <p:cNvSpPr/>
            <p:nvPr/>
          </p:nvSpPr>
          <p:spPr>
            <a:xfrm>
              <a:off x="5480591" y="3864649"/>
              <a:ext cx="31771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</a:rPr>
                <a:t>Si</a:t>
              </a: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5D781556-5ECD-4077-82DE-EE63412B57A2}"/>
                </a:ext>
              </a:extLst>
            </p:cNvPr>
            <p:cNvSpPr/>
            <p:nvPr/>
          </p:nvSpPr>
          <p:spPr>
            <a:xfrm>
              <a:off x="7792022" y="3849324"/>
              <a:ext cx="34176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</a:rPr>
                <a:t>Pt</a:t>
              </a: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9D5EAE46-4F30-45EB-B3DA-6BFA0902D425}"/>
                </a:ext>
              </a:extLst>
            </p:cNvPr>
            <p:cNvSpPr/>
            <p:nvPr/>
          </p:nvSpPr>
          <p:spPr>
            <a:xfrm>
              <a:off x="6186944" y="1022958"/>
              <a:ext cx="10390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</a:rPr>
                <a:t>EDS</a:t>
              </a:r>
              <a:r>
                <a:rPr lang="zh-CN" altLang="en-US" dirty="0">
                  <a:solidFill>
                    <a:srgbClr val="FF0000"/>
                  </a:solidFill>
                </a:rPr>
                <a:t>分析</a:t>
              </a: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581BF814-46D9-4EAA-86DF-9E0CCB1C489E}"/>
                </a:ext>
              </a:extLst>
            </p:cNvPr>
            <p:cNvSpPr/>
            <p:nvPr/>
          </p:nvSpPr>
          <p:spPr>
            <a:xfrm>
              <a:off x="2405056" y="3841873"/>
              <a:ext cx="10390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</a:rPr>
                <a:t>EDS</a:t>
              </a:r>
              <a:r>
                <a:rPr lang="zh-CN" altLang="en-US" dirty="0">
                  <a:solidFill>
                    <a:srgbClr val="FF0000"/>
                  </a:solidFill>
                </a:rPr>
                <a:t>分析</a:t>
              </a:r>
            </a:p>
          </p:txBody>
        </p:sp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4D349F93-19EE-4ABC-BD87-094180F945F5}"/>
              </a:ext>
            </a:extLst>
          </p:cNvPr>
          <p:cNvSpPr/>
          <p:nvPr/>
        </p:nvSpPr>
        <p:spPr>
          <a:xfrm>
            <a:off x="2325950" y="932155"/>
            <a:ext cx="7546019" cy="28497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195F5CB2-3351-4925-B156-B422CAD1BC85}"/>
              </a:ext>
            </a:extLst>
          </p:cNvPr>
          <p:cNvSpPr/>
          <p:nvPr/>
        </p:nvSpPr>
        <p:spPr>
          <a:xfrm>
            <a:off x="2325950" y="3781793"/>
            <a:ext cx="7546019" cy="270000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116684"/>
      </p:ext>
    </p:extLst>
  </p:cSld>
  <p:clrMapOvr>
    <a:masterClrMapping/>
  </p:clrMapOvr>
</p:sld>
</file>

<file path=ppt/theme/theme1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28912</TotalTime>
  <Words>24</Words>
  <Application>Microsoft Office PowerPoint</Application>
  <PresentationFormat>宽屏</PresentationFormat>
  <Paragraphs>15</Paragraphs>
  <Slides>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4</vt:i4>
      </vt:variant>
    </vt:vector>
  </HeadingPairs>
  <TitlesOfParts>
    <vt:vector size="14" baseType="lpstr">
      <vt:lpstr>等线</vt:lpstr>
      <vt:lpstr>思源黑体 CN Heavy</vt:lpstr>
      <vt:lpstr>微软雅黑</vt:lpstr>
      <vt:lpstr>Arial</vt:lpstr>
      <vt:lpstr>Calibri</vt:lpstr>
      <vt:lpstr>Times New Roman</vt:lpstr>
      <vt:lpstr>1_自定义设计方案</vt:lpstr>
      <vt:lpstr>3_Office 主题​​</vt:lpstr>
      <vt:lpstr>5_自定义设计方案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XX月第XX周周报</dc:title>
  <dc:creator>朱梦思</dc:creator>
  <cp:lastModifiedBy>黄亮</cp:lastModifiedBy>
  <cp:revision>253</cp:revision>
  <dcterms:created xsi:type="dcterms:W3CDTF">2022-06-30T02:45:45Z</dcterms:created>
  <dcterms:modified xsi:type="dcterms:W3CDTF">2023-09-13T01:10:04Z</dcterms:modified>
</cp:coreProperties>
</file>